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3" r:id="rId2"/>
    <p:sldId id="264" r:id="rId3"/>
    <p:sldId id="267" r:id="rId4"/>
    <p:sldId id="273" r:id="rId5"/>
    <p:sldId id="274" r:id="rId6"/>
    <p:sldId id="275" r:id="rId7"/>
    <p:sldId id="278" r:id="rId8"/>
    <p:sldId id="268" r:id="rId9"/>
    <p:sldId id="276" r:id="rId10"/>
    <p:sldId id="277" r:id="rId11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9782" autoAdjust="0"/>
  </p:normalViewPr>
  <p:slideViewPr>
    <p:cSldViewPr snapToGrid="0">
      <p:cViewPr varScale="1">
        <p:scale>
          <a:sx n="60" d="100"/>
          <a:sy n="60" d="100"/>
        </p:scale>
        <p:origin x="878" y="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3FEDC8-5B2F-49F5-98D2-5EED0B4DD835}" type="doc">
      <dgm:prSet loTypeId="urn:microsoft.com/office/officeart/2009/3/layout/StepUpProcess" loCatId="process" qsTypeId="urn:microsoft.com/office/officeart/2005/8/quickstyle/simple4" qsCatId="simple" csTypeId="urn:microsoft.com/office/officeart/2005/8/colors/accent6_4" csCatId="accent6" phldr="1"/>
      <dgm:spPr/>
      <dgm:t>
        <a:bodyPr/>
        <a:lstStyle/>
        <a:p>
          <a:endParaRPr lang="da-DK"/>
        </a:p>
      </dgm:t>
    </dgm:pt>
    <dgm:pt modelId="{DB9C1A20-4152-4BA8-97D4-B45B86321061}">
      <dgm:prSet phldrT="[Tekst]"/>
      <dgm:spPr/>
      <dgm:t>
        <a:bodyPr/>
        <a:lstStyle/>
        <a:p>
          <a:r>
            <a:rPr lang="da-DK" dirty="0">
              <a:solidFill>
                <a:schemeClr val="bg1"/>
              </a:solidFill>
            </a:rPr>
            <a:t>December 2022</a:t>
          </a:r>
        </a:p>
      </dgm:t>
    </dgm:pt>
    <dgm:pt modelId="{54E043AD-AEAA-4E98-8FB2-03BBE2D48DAE}" type="parTrans" cxnId="{9273E56F-C90D-4C56-8AC8-76828262568A}">
      <dgm:prSet/>
      <dgm:spPr/>
      <dgm:t>
        <a:bodyPr/>
        <a:lstStyle/>
        <a:p>
          <a:endParaRPr lang="da-DK">
            <a:solidFill>
              <a:schemeClr val="bg1"/>
            </a:solidFill>
          </a:endParaRPr>
        </a:p>
      </dgm:t>
    </dgm:pt>
    <dgm:pt modelId="{A41E95E2-4A64-43BF-8DF5-C8392F64AD9B}" type="sibTrans" cxnId="{9273E56F-C90D-4C56-8AC8-76828262568A}">
      <dgm:prSet/>
      <dgm:spPr/>
      <dgm:t>
        <a:bodyPr/>
        <a:lstStyle/>
        <a:p>
          <a:endParaRPr lang="da-DK">
            <a:solidFill>
              <a:schemeClr val="bg1"/>
            </a:solidFill>
          </a:endParaRPr>
        </a:p>
      </dgm:t>
    </dgm:pt>
    <dgm:pt modelId="{90D17F77-B341-41A4-AC41-84F1C5759CD9}">
      <dgm:prSet phldrT="[Tekst]"/>
      <dgm:spPr/>
      <dgm:t>
        <a:bodyPr/>
        <a:lstStyle/>
        <a:p>
          <a:r>
            <a:rPr lang="da-DK" dirty="0">
              <a:solidFill>
                <a:schemeClr val="bg1"/>
              </a:solidFill>
            </a:rPr>
            <a:t>Januar 2023</a:t>
          </a:r>
        </a:p>
      </dgm:t>
    </dgm:pt>
    <dgm:pt modelId="{FB40D956-0F3B-42A7-AD93-4EE11E041C3C}" type="parTrans" cxnId="{0CB06F23-5517-47D9-A268-F12E0FAFCD7B}">
      <dgm:prSet/>
      <dgm:spPr/>
      <dgm:t>
        <a:bodyPr/>
        <a:lstStyle/>
        <a:p>
          <a:endParaRPr lang="da-DK">
            <a:solidFill>
              <a:schemeClr val="bg1"/>
            </a:solidFill>
          </a:endParaRPr>
        </a:p>
      </dgm:t>
    </dgm:pt>
    <dgm:pt modelId="{0E0298C7-8075-438C-B68C-0B4540F50BB5}" type="sibTrans" cxnId="{0CB06F23-5517-47D9-A268-F12E0FAFCD7B}">
      <dgm:prSet/>
      <dgm:spPr/>
      <dgm:t>
        <a:bodyPr/>
        <a:lstStyle/>
        <a:p>
          <a:endParaRPr lang="da-DK">
            <a:solidFill>
              <a:schemeClr val="bg1"/>
            </a:solidFill>
          </a:endParaRPr>
        </a:p>
      </dgm:t>
    </dgm:pt>
    <dgm:pt modelId="{3790DE64-EC16-4757-ADB3-042C5EF15FBB}">
      <dgm:prSet phldrT="[Tekst]"/>
      <dgm:spPr/>
      <dgm:t>
        <a:bodyPr/>
        <a:lstStyle/>
        <a:p>
          <a:pPr>
            <a:buNone/>
          </a:pPr>
          <a:r>
            <a:rPr lang="da-DK" dirty="0">
              <a:solidFill>
                <a:schemeClr val="bg1"/>
              </a:solidFill>
            </a:rPr>
            <a:t>Februar 2023</a:t>
          </a:r>
        </a:p>
      </dgm:t>
    </dgm:pt>
    <dgm:pt modelId="{F524986F-1DB3-4B43-A20C-F0DB89E70E92}" type="parTrans" cxnId="{982FB4D8-964E-4EE9-8BDA-D4BF644E601C}">
      <dgm:prSet/>
      <dgm:spPr/>
      <dgm:t>
        <a:bodyPr/>
        <a:lstStyle/>
        <a:p>
          <a:endParaRPr lang="da-DK">
            <a:solidFill>
              <a:schemeClr val="bg1"/>
            </a:solidFill>
          </a:endParaRPr>
        </a:p>
      </dgm:t>
    </dgm:pt>
    <dgm:pt modelId="{6788DF34-784A-49D7-A515-2F4F37977930}" type="sibTrans" cxnId="{982FB4D8-964E-4EE9-8BDA-D4BF644E601C}">
      <dgm:prSet/>
      <dgm:spPr/>
      <dgm:t>
        <a:bodyPr/>
        <a:lstStyle/>
        <a:p>
          <a:endParaRPr lang="da-DK">
            <a:solidFill>
              <a:schemeClr val="bg1"/>
            </a:solidFill>
          </a:endParaRPr>
        </a:p>
      </dgm:t>
    </dgm:pt>
    <dgm:pt modelId="{986C5110-559A-416D-937D-A78FFC74C55B}">
      <dgm:prSet phldrT="[Tekst]" custT="1"/>
      <dgm:spPr/>
      <dgm:t>
        <a:bodyPr/>
        <a:lstStyle/>
        <a:p>
          <a:pPr marL="0"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500" kern="1200" dirty="0">
              <a:solidFill>
                <a:schemeClr val="bg1"/>
              </a:solidFill>
            </a:rPr>
            <a:t>Marts 2023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Char char="•"/>
          </a:pPr>
          <a:r>
            <a:rPr lang="da-DK" sz="13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Vekslere område nord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Char char="•"/>
          </a:pPr>
          <a:r>
            <a:rPr lang="da-DK" sz="13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Åbne anlæg i Syd</a:t>
          </a:r>
        </a:p>
        <a:p>
          <a:pPr marL="0"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200" kern="1200" dirty="0" err="1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Vacumud</a:t>
          </a:r>
          <a:r>
            <a:rPr lang="da-DK" sz="12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da-DK" sz="1200" kern="1200" dirty="0" err="1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luftere</a:t>
          </a:r>
          <a:r>
            <a:rPr lang="da-DK" sz="12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sendes retur</a:t>
          </a:r>
        </a:p>
        <a:p>
          <a:pPr marL="0"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2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Delstrømsfilter </a:t>
          </a:r>
          <a:r>
            <a:rPr lang="da-DK" sz="1200" kern="1200" dirty="0" err="1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storehus</a:t>
          </a:r>
          <a:endParaRPr lang="da-DK" sz="1200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CCC851CC-8913-4042-93B0-BD515084EB36}" type="parTrans" cxnId="{A39FF3C3-7AD3-4377-8D1F-FD02A86EBDA9}">
      <dgm:prSet/>
      <dgm:spPr/>
      <dgm:t>
        <a:bodyPr/>
        <a:lstStyle/>
        <a:p>
          <a:endParaRPr lang="da-DK">
            <a:solidFill>
              <a:schemeClr val="bg1"/>
            </a:solidFill>
          </a:endParaRPr>
        </a:p>
      </dgm:t>
    </dgm:pt>
    <dgm:pt modelId="{FD994E58-56B1-447D-9684-06FAA7829302}" type="sibTrans" cxnId="{A39FF3C3-7AD3-4377-8D1F-FD02A86EBDA9}">
      <dgm:prSet/>
      <dgm:spPr/>
      <dgm:t>
        <a:bodyPr/>
        <a:lstStyle/>
        <a:p>
          <a:endParaRPr lang="da-DK">
            <a:solidFill>
              <a:schemeClr val="bg1"/>
            </a:solidFill>
          </a:endParaRPr>
        </a:p>
      </dgm:t>
    </dgm:pt>
    <dgm:pt modelId="{034A30DB-2BAD-4899-BA27-53547D627885}">
      <dgm:prSet phldrT="[Tekst]"/>
      <dgm:spPr/>
      <dgm:t>
        <a:bodyPr/>
        <a:lstStyle/>
        <a:p>
          <a:r>
            <a:rPr lang="da-DK" dirty="0">
              <a:solidFill>
                <a:schemeClr val="bg1"/>
              </a:solidFill>
            </a:rPr>
            <a:t>  Vandbehandling intensiveret</a:t>
          </a:r>
        </a:p>
      </dgm:t>
    </dgm:pt>
    <dgm:pt modelId="{C097060C-8FC3-4257-AF48-41C92FBF39E6}" type="parTrans" cxnId="{30F7D5AD-D996-4AF0-A1E5-B4F71DF0DE86}">
      <dgm:prSet/>
      <dgm:spPr/>
      <dgm:t>
        <a:bodyPr/>
        <a:lstStyle/>
        <a:p>
          <a:endParaRPr lang="da-DK">
            <a:solidFill>
              <a:schemeClr val="bg1"/>
            </a:solidFill>
          </a:endParaRPr>
        </a:p>
      </dgm:t>
    </dgm:pt>
    <dgm:pt modelId="{FA0EF8EA-8721-4AFA-92EC-264B7394BFEF}" type="sibTrans" cxnId="{30F7D5AD-D996-4AF0-A1E5-B4F71DF0DE86}">
      <dgm:prSet/>
      <dgm:spPr/>
      <dgm:t>
        <a:bodyPr/>
        <a:lstStyle/>
        <a:p>
          <a:endParaRPr lang="da-DK">
            <a:solidFill>
              <a:schemeClr val="bg1"/>
            </a:solidFill>
          </a:endParaRPr>
        </a:p>
      </dgm:t>
    </dgm:pt>
    <dgm:pt modelId="{BF8DCFB0-08C7-4F10-82F6-3ABFA7E7E591}">
      <dgm:prSet phldrT="[Tekst]"/>
      <dgm:spPr/>
      <dgm:t>
        <a:bodyPr/>
        <a:lstStyle/>
        <a:p>
          <a:r>
            <a:rPr lang="da-DK" dirty="0">
              <a:solidFill>
                <a:schemeClr val="bg1"/>
              </a:solidFill>
            </a:rPr>
            <a:t>Test af kedler og materiel</a:t>
          </a:r>
        </a:p>
      </dgm:t>
    </dgm:pt>
    <dgm:pt modelId="{C0C0AC0E-8774-45D7-B4E2-2E265E1D17A2}" type="parTrans" cxnId="{FC7D3287-E866-4A44-9CCF-2EF9F449A785}">
      <dgm:prSet/>
      <dgm:spPr/>
      <dgm:t>
        <a:bodyPr/>
        <a:lstStyle/>
        <a:p>
          <a:endParaRPr lang="da-DK">
            <a:solidFill>
              <a:schemeClr val="bg1"/>
            </a:solidFill>
          </a:endParaRPr>
        </a:p>
      </dgm:t>
    </dgm:pt>
    <dgm:pt modelId="{B3096E21-A04A-49D6-8553-ABC98836D696}" type="sibTrans" cxnId="{FC7D3287-E866-4A44-9CCF-2EF9F449A785}">
      <dgm:prSet/>
      <dgm:spPr/>
      <dgm:t>
        <a:bodyPr/>
        <a:lstStyle/>
        <a:p>
          <a:endParaRPr lang="da-DK">
            <a:solidFill>
              <a:schemeClr val="bg1"/>
            </a:solidFill>
          </a:endParaRPr>
        </a:p>
      </dgm:t>
    </dgm:pt>
    <dgm:pt modelId="{18F9CB8F-27B2-4223-B6E0-9307DBDEDF4F}">
      <dgm:prSet phldrT="[Tekst]" custT="1"/>
      <dgm:spPr/>
      <dgm:t>
        <a:bodyPr/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5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April 2023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2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Brøndrunde</a:t>
          </a:r>
        </a:p>
      </dgm:t>
    </dgm:pt>
    <dgm:pt modelId="{B0988BD5-5BCD-409A-82F0-A8695F64078A}" type="parTrans" cxnId="{EA531A6F-746E-46FB-B4FB-1EA1F02F33B2}">
      <dgm:prSet/>
      <dgm:spPr/>
      <dgm:t>
        <a:bodyPr/>
        <a:lstStyle/>
        <a:p>
          <a:endParaRPr lang="da-DK">
            <a:solidFill>
              <a:schemeClr val="bg1"/>
            </a:solidFill>
          </a:endParaRPr>
        </a:p>
      </dgm:t>
    </dgm:pt>
    <dgm:pt modelId="{EFE20323-D3E8-4A22-9797-498E8E2C73AB}" type="sibTrans" cxnId="{EA531A6F-746E-46FB-B4FB-1EA1F02F33B2}">
      <dgm:prSet/>
      <dgm:spPr/>
      <dgm:t>
        <a:bodyPr/>
        <a:lstStyle/>
        <a:p>
          <a:endParaRPr lang="da-DK">
            <a:solidFill>
              <a:schemeClr val="bg1"/>
            </a:solidFill>
          </a:endParaRPr>
        </a:p>
      </dgm:t>
    </dgm:pt>
    <dgm:pt modelId="{BDAD7E11-6AFF-438B-8AE3-D0EDEEDC3AE3}">
      <dgm:prSet phldrT="[Tekst]" custT="1"/>
      <dgm:spPr/>
      <dgm:t>
        <a:bodyPr/>
        <a:lstStyle/>
        <a:p>
          <a:r>
            <a:rPr lang="da-DK" sz="1700" dirty="0">
              <a:solidFill>
                <a:schemeClr val="bg1"/>
              </a:solidFill>
            </a:rPr>
            <a:t>Maj 2023</a:t>
          </a:r>
        </a:p>
        <a:p>
          <a:r>
            <a:rPr lang="da-DK" sz="1200" dirty="0">
              <a:solidFill>
                <a:schemeClr val="bg1"/>
              </a:solidFill>
            </a:rPr>
            <a:t>Test af kedler og materiel</a:t>
          </a:r>
        </a:p>
      </dgm:t>
    </dgm:pt>
    <dgm:pt modelId="{109B271E-20D0-4B8D-BC88-B596C64AEFA1}" type="parTrans" cxnId="{414EEA44-5A76-4992-89BF-D40604E3976B}">
      <dgm:prSet/>
      <dgm:spPr/>
      <dgm:t>
        <a:bodyPr/>
        <a:lstStyle/>
        <a:p>
          <a:endParaRPr lang="da-DK">
            <a:solidFill>
              <a:schemeClr val="bg1"/>
            </a:solidFill>
          </a:endParaRPr>
        </a:p>
      </dgm:t>
    </dgm:pt>
    <dgm:pt modelId="{DA67718C-AD4C-4455-9645-2EB1B19E2424}" type="sibTrans" cxnId="{414EEA44-5A76-4992-89BF-D40604E3976B}">
      <dgm:prSet/>
      <dgm:spPr/>
      <dgm:t>
        <a:bodyPr/>
        <a:lstStyle/>
        <a:p>
          <a:endParaRPr lang="da-DK">
            <a:solidFill>
              <a:schemeClr val="bg1"/>
            </a:solidFill>
          </a:endParaRPr>
        </a:p>
      </dgm:t>
    </dgm:pt>
    <dgm:pt modelId="{2E5CE63C-1DE5-4659-80A0-158E2CB13962}">
      <dgm:prSet phldrT="[Tekst]"/>
      <dgm:spPr/>
      <dgm:t>
        <a:bodyPr/>
        <a:lstStyle/>
        <a:p>
          <a:endParaRPr lang="da-DK" dirty="0">
            <a:solidFill>
              <a:schemeClr val="bg1"/>
            </a:solidFill>
          </a:endParaRPr>
        </a:p>
      </dgm:t>
    </dgm:pt>
    <dgm:pt modelId="{78C4445E-64A8-41E5-ABCB-E5CF103EA68E}" type="parTrans" cxnId="{CFEB2A6A-74BF-49DE-B610-F5993CD3DC7E}">
      <dgm:prSet/>
      <dgm:spPr/>
      <dgm:t>
        <a:bodyPr/>
        <a:lstStyle/>
        <a:p>
          <a:endParaRPr lang="da-DK">
            <a:solidFill>
              <a:schemeClr val="bg1"/>
            </a:solidFill>
          </a:endParaRPr>
        </a:p>
      </dgm:t>
    </dgm:pt>
    <dgm:pt modelId="{8642972D-BF24-4AB6-9A38-C78BA7A26472}" type="sibTrans" cxnId="{CFEB2A6A-74BF-49DE-B610-F5993CD3DC7E}">
      <dgm:prSet/>
      <dgm:spPr/>
      <dgm:t>
        <a:bodyPr/>
        <a:lstStyle/>
        <a:p>
          <a:endParaRPr lang="da-DK">
            <a:solidFill>
              <a:schemeClr val="bg1"/>
            </a:solidFill>
          </a:endParaRPr>
        </a:p>
      </dgm:t>
    </dgm:pt>
    <dgm:pt modelId="{B2A703DC-4C58-4A5E-B9C8-5A162E3316C1}">
      <dgm:prSet phldrT="[Tekst]"/>
      <dgm:spPr/>
      <dgm:t>
        <a:bodyPr/>
        <a:lstStyle/>
        <a:p>
          <a:r>
            <a:rPr lang="da-DK" dirty="0">
              <a:solidFill>
                <a:schemeClr val="bg1"/>
              </a:solidFill>
            </a:rPr>
            <a:t>Eftersyn af værktøj </a:t>
          </a:r>
        </a:p>
      </dgm:t>
    </dgm:pt>
    <dgm:pt modelId="{F18E4032-2C0C-4B5A-AF61-5437A0CBC6FF}" type="parTrans" cxnId="{E324E658-4C23-4474-A167-46A782BA0D7D}">
      <dgm:prSet/>
      <dgm:spPr/>
      <dgm:t>
        <a:bodyPr/>
        <a:lstStyle/>
        <a:p>
          <a:endParaRPr lang="da-DK"/>
        </a:p>
      </dgm:t>
    </dgm:pt>
    <dgm:pt modelId="{01CC2A48-DEAD-4F8C-8FA1-268EDFC0E5AC}" type="sibTrans" cxnId="{E324E658-4C23-4474-A167-46A782BA0D7D}">
      <dgm:prSet/>
      <dgm:spPr/>
      <dgm:t>
        <a:bodyPr/>
        <a:lstStyle/>
        <a:p>
          <a:endParaRPr lang="da-DK"/>
        </a:p>
      </dgm:t>
    </dgm:pt>
    <dgm:pt modelId="{D38C4944-2B1F-4F35-A270-5E04F2F54871}">
      <dgm:prSet phldrT="[Tekst]"/>
      <dgm:spPr/>
      <dgm:t>
        <a:bodyPr/>
        <a:lstStyle/>
        <a:p>
          <a:pPr>
            <a:buClrTx/>
            <a:buSzTx/>
            <a:buFont typeface="Arial" panose="020B0604020202020204" pitchFamily="34" charset="0"/>
            <a:buChar char="•"/>
          </a:pPr>
          <a:r>
            <a:rPr lang="da-DK" dirty="0">
              <a:solidFill>
                <a:schemeClr val="bg1"/>
              </a:solidFill>
            </a:rPr>
            <a:t>Data center </a:t>
          </a:r>
        </a:p>
      </dgm:t>
    </dgm:pt>
    <dgm:pt modelId="{7504BEE6-0743-42D2-97E1-9D7B4108181D}" type="parTrans" cxnId="{FDC3AB19-5EBA-4A06-BA9E-16B441E1D080}">
      <dgm:prSet/>
      <dgm:spPr/>
      <dgm:t>
        <a:bodyPr/>
        <a:lstStyle/>
        <a:p>
          <a:endParaRPr lang="da-DK"/>
        </a:p>
      </dgm:t>
    </dgm:pt>
    <dgm:pt modelId="{AA24BA41-872F-42EA-9F4D-66FB3A46CE01}" type="sibTrans" cxnId="{FDC3AB19-5EBA-4A06-BA9E-16B441E1D080}">
      <dgm:prSet/>
      <dgm:spPr/>
      <dgm:t>
        <a:bodyPr/>
        <a:lstStyle/>
        <a:p>
          <a:endParaRPr lang="da-DK"/>
        </a:p>
      </dgm:t>
    </dgm:pt>
    <dgm:pt modelId="{33CCD0BC-0BA8-42C8-B430-C88F094FD84E}">
      <dgm:prSet phldrT="[Tekst]"/>
      <dgm:spPr/>
      <dgm:t>
        <a:bodyPr/>
        <a:lstStyle/>
        <a:p>
          <a:r>
            <a:rPr lang="da-DK" dirty="0">
              <a:solidFill>
                <a:schemeClr val="bg1"/>
              </a:solidFill>
            </a:rPr>
            <a:t>Filmbyen, nye rækkehuse </a:t>
          </a:r>
        </a:p>
      </dgm:t>
    </dgm:pt>
    <dgm:pt modelId="{643A581A-07D9-497D-91F6-634F16798155}" type="parTrans" cxnId="{B92E7C90-E3E5-47A0-ACAC-7E59A870BF6C}">
      <dgm:prSet/>
      <dgm:spPr/>
      <dgm:t>
        <a:bodyPr/>
        <a:lstStyle/>
        <a:p>
          <a:endParaRPr lang="da-DK"/>
        </a:p>
      </dgm:t>
    </dgm:pt>
    <dgm:pt modelId="{46B6A3DF-BAD0-4BC9-8985-9FC0942D4CE0}" type="sibTrans" cxnId="{B92E7C90-E3E5-47A0-ACAC-7E59A870BF6C}">
      <dgm:prSet/>
      <dgm:spPr/>
      <dgm:t>
        <a:bodyPr/>
        <a:lstStyle/>
        <a:p>
          <a:endParaRPr lang="da-DK"/>
        </a:p>
      </dgm:t>
    </dgm:pt>
    <dgm:pt modelId="{3CBD5EAE-2FF5-470E-8585-09FDC25AADE0}">
      <dgm:prSet phldrT="[Tekst]"/>
      <dgm:spPr/>
      <dgm:t>
        <a:bodyPr/>
        <a:lstStyle/>
        <a:p>
          <a:pPr>
            <a:buClrTx/>
            <a:buSzTx/>
            <a:buFont typeface="Arial" panose="020B0604020202020204" pitchFamily="34" charset="0"/>
            <a:buChar char="•"/>
          </a:pPr>
          <a:r>
            <a:rPr lang="da-DK" dirty="0">
              <a:solidFill>
                <a:schemeClr val="bg1"/>
              </a:solidFill>
            </a:rPr>
            <a:t>HFS gør rent på centralen efter lager leje</a:t>
          </a:r>
        </a:p>
      </dgm:t>
    </dgm:pt>
    <dgm:pt modelId="{A106B4ED-B963-453C-B059-6118B407F018}" type="parTrans" cxnId="{CC8A998A-E1EA-40F6-9B1C-C9B2074CEF1E}">
      <dgm:prSet/>
      <dgm:spPr/>
      <dgm:t>
        <a:bodyPr/>
        <a:lstStyle/>
        <a:p>
          <a:endParaRPr lang="da-DK"/>
        </a:p>
      </dgm:t>
    </dgm:pt>
    <dgm:pt modelId="{3EE05351-AC65-4EBE-AB18-90E7459FC35A}" type="sibTrans" cxnId="{CC8A998A-E1EA-40F6-9B1C-C9B2074CEF1E}">
      <dgm:prSet/>
      <dgm:spPr/>
      <dgm:t>
        <a:bodyPr/>
        <a:lstStyle/>
        <a:p>
          <a:endParaRPr lang="da-DK"/>
        </a:p>
      </dgm:t>
    </dgm:pt>
    <dgm:pt modelId="{8A6CEFC2-D20D-4693-B892-26DD3148EA46}" type="pres">
      <dgm:prSet presAssocID="{B83FEDC8-5B2F-49F5-98D2-5EED0B4DD835}" presName="rootnode" presStyleCnt="0">
        <dgm:presLayoutVars>
          <dgm:chMax/>
          <dgm:chPref/>
          <dgm:dir/>
          <dgm:animLvl val="lvl"/>
        </dgm:presLayoutVars>
      </dgm:prSet>
      <dgm:spPr/>
    </dgm:pt>
    <dgm:pt modelId="{6DF50A86-7BC5-48BA-AB9D-EC52BB08D851}" type="pres">
      <dgm:prSet presAssocID="{DB9C1A20-4152-4BA8-97D4-B45B86321061}" presName="composite" presStyleCnt="0"/>
      <dgm:spPr/>
    </dgm:pt>
    <dgm:pt modelId="{BF25473E-EA38-4022-BA5D-E668318B600E}" type="pres">
      <dgm:prSet presAssocID="{DB9C1A20-4152-4BA8-97D4-B45B86321061}" presName="LShape" presStyleLbl="alignNode1" presStyleIdx="0" presStyleCnt="11"/>
      <dgm:spPr/>
    </dgm:pt>
    <dgm:pt modelId="{45E3524E-9539-4908-A8E1-7D5331E96987}" type="pres">
      <dgm:prSet presAssocID="{DB9C1A20-4152-4BA8-97D4-B45B86321061}" presName="ParentText" presStyleLbl="revTx" presStyleIdx="0" presStyleCnt="6">
        <dgm:presLayoutVars>
          <dgm:chMax val="0"/>
          <dgm:chPref val="0"/>
          <dgm:bulletEnabled val="1"/>
        </dgm:presLayoutVars>
      </dgm:prSet>
      <dgm:spPr/>
    </dgm:pt>
    <dgm:pt modelId="{3C90CA92-5A42-410A-998A-A3F08B450BCD}" type="pres">
      <dgm:prSet presAssocID="{DB9C1A20-4152-4BA8-97D4-B45B86321061}" presName="Triangle" presStyleLbl="alignNode1" presStyleIdx="1" presStyleCnt="11"/>
      <dgm:spPr/>
    </dgm:pt>
    <dgm:pt modelId="{426EC340-E9D8-4F4F-9F05-4BE2FBFA6EB1}" type="pres">
      <dgm:prSet presAssocID="{A41E95E2-4A64-43BF-8DF5-C8392F64AD9B}" presName="sibTrans" presStyleCnt="0"/>
      <dgm:spPr/>
    </dgm:pt>
    <dgm:pt modelId="{100C4197-4E3E-4F0E-9543-525BFF1151B5}" type="pres">
      <dgm:prSet presAssocID="{A41E95E2-4A64-43BF-8DF5-C8392F64AD9B}" presName="space" presStyleCnt="0"/>
      <dgm:spPr/>
    </dgm:pt>
    <dgm:pt modelId="{2F2A14FC-0150-4FB2-B367-2B42A0B7439A}" type="pres">
      <dgm:prSet presAssocID="{90D17F77-B341-41A4-AC41-84F1C5759CD9}" presName="composite" presStyleCnt="0"/>
      <dgm:spPr/>
    </dgm:pt>
    <dgm:pt modelId="{79B7B632-A97E-4945-9E85-3D9AE01BFA31}" type="pres">
      <dgm:prSet presAssocID="{90D17F77-B341-41A4-AC41-84F1C5759CD9}" presName="LShape" presStyleLbl="alignNode1" presStyleIdx="2" presStyleCnt="11"/>
      <dgm:spPr/>
    </dgm:pt>
    <dgm:pt modelId="{73632043-DF7A-4665-B8F3-B8E665BF66C1}" type="pres">
      <dgm:prSet presAssocID="{90D17F77-B341-41A4-AC41-84F1C5759CD9}" presName="ParentText" presStyleLbl="revTx" presStyleIdx="1" presStyleCnt="6">
        <dgm:presLayoutVars>
          <dgm:chMax val="0"/>
          <dgm:chPref val="0"/>
          <dgm:bulletEnabled val="1"/>
        </dgm:presLayoutVars>
      </dgm:prSet>
      <dgm:spPr/>
    </dgm:pt>
    <dgm:pt modelId="{60167F59-E276-4B2C-A44F-4D2E085B6ADD}" type="pres">
      <dgm:prSet presAssocID="{90D17F77-B341-41A4-AC41-84F1C5759CD9}" presName="Triangle" presStyleLbl="alignNode1" presStyleIdx="3" presStyleCnt="11"/>
      <dgm:spPr/>
    </dgm:pt>
    <dgm:pt modelId="{381D8E01-177C-4403-A9C5-FD4A43EE5719}" type="pres">
      <dgm:prSet presAssocID="{0E0298C7-8075-438C-B68C-0B4540F50BB5}" presName="sibTrans" presStyleCnt="0"/>
      <dgm:spPr/>
    </dgm:pt>
    <dgm:pt modelId="{DB30C698-84FA-4A08-A7CE-30A106C4ECC3}" type="pres">
      <dgm:prSet presAssocID="{0E0298C7-8075-438C-B68C-0B4540F50BB5}" presName="space" presStyleCnt="0"/>
      <dgm:spPr/>
    </dgm:pt>
    <dgm:pt modelId="{31FFCE44-15CA-4D4C-83B2-20D3E0ACD7FC}" type="pres">
      <dgm:prSet presAssocID="{3790DE64-EC16-4757-ADB3-042C5EF15FBB}" presName="composite" presStyleCnt="0"/>
      <dgm:spPr/>
    </dgm:pt>
    <dgm:pt modelId="{56FB595E-204F-4B15-87E7-06F47F6D1DE4}" type="pres">
      <dgm:prSet presAssocID="{3790DE64-EC16-4757-ADB3-042C5EF15FBB}" presName="LShape" presStyleLbl="alignNode1" presStyleIdx="4" presStyleCnt="11"/>
      <dgm:spPr/>
    </dgm:pt>
    <dgm:pt modelId="{A049CA37-A9B2-469B-B880-0686EF88CCBB}" type="pres">
      <dgm:prSet presAssocID="{3790DE64-EC16-4757-ADB3-042C5EF15FBB}" presName="ParentText" presStyleLbl="revTx" presStyleIdx="2" presStyleCnt="6">
        <dgm:presLayoutVars>
          <dgm:chMax val="0"/>
          <dgm:chPref val="0"/>
          <dgm:bulletEnabled val="1"/>
        </dgm:presLayoutVars>
      </dgm:prSet>
      <dgm:spPr/>
    </dgm:pt>
    <dgm:pt modelId="{7D53801D-753A-4201-8F9C-5B9C43672199}" type="pres">
      <dgm:prSet presAssocID="{3790DE64-EC16-4757-ADB3-042C5EF15FBB}" presName="Triangle" presStyleLbl="alignNode1" presStyleIdx="5" presStyleCnt="11"/>
      <dgm:spPr/>
    </dgm:pt>
    <dgm:pt modelId="{9E3E4A9A-F994-46D4-B5CB-272368AFFD2E}" type="pres">
      <dgm:prSet presAssocID="{6788DF34-784A-49D7-A515-2F4F37977930}" presName="sibTrans" presStyleCnt="0"/>
      <dgm:spPr/>
    </dgm:pt>
    <dgm:pt modelId="{050C048A-EFA4-43E6-8177-AE0756FDF5A6}" type="pres">
      <dgm:prSet presAssocID="{6788DF34-784A-49D7-A515-2F4F37977930}" presName="space" presStyleCnt="0"/>
      <dgm:spPr/>
    </dgm:pt>
    <dgm:pt modelId="{84022B60-EA4C-44CA-B05F-D0E2CDDE9D1C}" type="pres">
      <dgm:prSet presAssocID="{986C5110-559A-416D-937D-A78FFC74C55B}" presName="composite" presStyleCnt="0"/>
      <dgm:spPr/>
    </dgm:pt>
    <dgm:pt modelId="{4EFC84FA-41A1-42C8-B329-53E6C986BE85}" type="pres">
      <dgm:prSet presAssocID="{986C5110-559A-416D-937D-A78FFC74C55B}" presName="LShape" presStyleLbl="alignNode1" presStyleIdx="6" presStyleCnt="11"/>
      <dgm:spPr/>
    </dgm:pt>
    <dgm:pt modelId="{7B54EDC1-6B90-49D3-A3B9-F672CF4047B3}" type="pres">
      <dgm:prSet presAssocID="{986C5110-559A-416D-937D-A78FFC74C55B}" presName="ParentText" presStyleLbl="revTx" presStyleIdx="3" presStyleCnt="6">
        <dgm:presLayoutVars>
          <dgm:chMax val="0"/>
          <dgm:chPref val="0"/>
          <dgm:bulletEnabled val="1"/>
        </dgm:presLayoutVars>
      </dgm:prSet>
      <dgm:spPr/>
    </dgm:pt>
    <dgm:pt modelId="{6A9C24D6-2A2F-4348-9FE2-445E28581FD0}" type="pres">
      <dgm:prSet presAssocID="{986C5110-559A-416D-937D-A78FFC74C55B}" presName="Triangle" presStyleLbl="alignNode1" presStyleIdx="7" presStyleCnt="11"/>
      <dgm:spPr/>
    </dgm:pt>
    <dgm:pt modelId="{36EB34D5-BE64-4F7A-89B4-2F4BAB9EAAA1}" type="pres">
      <dgm:prSet presAssocID="{FD994E58-56B1-447D-9684-06FAA7829302}" presName="sibTrans" presStyleCnt="0"/>
      <dgm:spPr/>
    </dgm:pt>
    <dgm:pt modelId="{7E496549-09FF-4439-AF0F-D24EEE7D51CB}" type="pres">
      <dgm:prSet presAssocID="{FD994E58-56B1-447D-9684-06FAA7829302}" presName="space" presStyleCnt="0"/>
      <dgm:spPr/>
    </dgm:pt>
    <dgm:pt modelId="{471876D5-511B-40F9-A9ED-963B25F5024E}" type="pres">
      <dgm:prSet presAssocID="{18F9CB8F-27B2-4223-B6E0-9307DBDEDF4F}" presName="composite" presStyleCnt="0"/>
      <dgm:spPr/>
    </dgm:pt>
    <dgm:pt modelId="{ECA30AD8-18AC-48B4-9DBF-CCC7417DAAAA}" type="pres">
      <dgm:prSet presAssocID="{18F9CB8F-27B2-4223-B6E0-9307DBDEDF4F}" presName="LShape" presStyleLbl="alignNode1" presStyleIdx="8" presStyleCnt="11"/>
      <dgm:spPr/>
    </dgm:pt>
    <dgm:pt modelId="{5AC92C26-6B85-4847-B684-E5C73628738F}" type="pres">
      <dgm:prSet presAssocID="{18F9CB8F-27B2-4223-B6E0-9307DBDEDF4F}" presName="ParentText" presStyleLbl="revTx" presStyleIdx="4" presStyleCnt="6">
        <dgm:presLayoutVars>
          <dgm:chMax val="0"/>
          <dgm:chPref val="0"/>
          <dgm:bulletEnabled val="1"/>
        </dgm:presLayoutVars>
      </dgm:prSet>
      <dgm:spPr/>
    </dgm:pt>
    <dgm:pt modelId="{01405F2A-9F81-4A61-B3E0-90CECAEBC642}" type="pres">
      <dgm:prSet presAssocID="{18F9CB8F-27B2-4223-B6E0-9307DBDEDF4F}" presName="Triangle" presStyleLbl="alignNode1" presStyleIdx="9" presStyleCnt="11"/>
      <dgm:spPr/>
    </dgm:pt>
    <dgm:pt modelId="{18DDF844-32A0-42FC-9038-934274EEF234}" type="pres">
      <dgm:prSet presAssocID="{EFE20323-D3E8-4A22-9797-498E8E2C73AB}" presName="sibTrans" presStyleCnt="0"/>
      <dgm:spPr/>
    </dgm:pt>
    <dgm:pt modelId="{3AD2B0D8-02F3-47FD-A896-4DED50F243AD}" type="pres">
      <dgm:prSet presAssocID="{EFE20323-D3E8-4A22-9797-498E8E2C73AB}" presName="space" presStyleCnt="0"/>
      <dgm:spPr/>
    </dgm:pt>
    <dgm:pt modelId="{50B11C6A-FB9B-465A-A5D7-25468DA90FD9}" type="pres">
      <dgm:prSet presAssocID="{BDAD7E11-6AFF-438B-8AE3-D0EDEEDC3AE3}" presName="composite" presStyleCnt="0"/>
      <dgm:spPr/>
    </dgm:pt>
    <dgm:pt modelId="{D4EA1F75-AB7D-48F2-B816-562CFCA6D040}" type="pres">
      <dgm:prSet presAssocID="{BDAD7E11-6AFF-438B-8AE3-D0EDEEDC3AE3}" presName="LShape" presStyleLbl="alignNode1" presStyleIdx="10" presStyleCnt="11"/>
      <dgm:spPr/>
    </dgm:pt>
    <dgm:pt modelId="{FF3289C5-6878-4667-A440-D463EEE68FB2}" type="pres">
      <dgm:prSet presAssocID="{BDAD7E11-6AFF-438B-8AE3-D0EDEEDC3AE3}" presName="ParentText" presStyleLbl="revTx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7CA13506-31FE-4768-B53D-FC1E6074D78C}" type="presOf" srcId="{2E5CE63C-1DE5-4659-80A0-158E2CB13962}" destId="{A049CA37-A9B2-469B-B880-0686EF88CCBB}" srcOrd="0" destOrd="3" presId="urn:microsoft.com/office/officeart/2009/3/layout/StepUpProcess"/>
    <dgm:cxn modelId="{2863D911-7122-4803-AB3B-DE2CB45A4178}" type="presOf" srcId="{DB9C1A20-4152-4BA8-97D4-B45B86321061}" destId="{45E3524E-9539-4908-A8E1-7D5331E96987}" srcOrd="0" destOrd="0" presId="urn:microsoft.com/office/officeart/2009/3/layout/StepUpProcess"/>
    <dgm:cxn modelId="{3536E414-D701-4D8F-9539-143CFF53ED3E}" type="presOf" srcId="{B83FEDC8-5B2F-49F5-98D2-5EED0B4DD835}" destId="{8A6CEFC2-D20D-4693-B892-26DD3148EA46}" srcOrd="0" destOrd="0" presId="urn:microsoft.com/office/officeart/2009/3/layout/StepUpProcess"/>
    <dgm:cxn modelId="{FDC3AB19-5EBA-4A06-BA9E-16B441E1D080}" srcId="{3790DE64-EC16-4757-ADB3-042C5EF15FBB}" destId="{D38C4944-2B1F-4F35-A270-5E04F2F54871}" srcOrd="0" destOrd="0" parTransId="{7504BEE6-0743-42D2-97E1-9D7B4108181D}" sibTransId="{AA24BA41-872F-42EA-9F4D-66FB3A46CE01}"/>
    <dgm:cxn modelId="{0CB06F23-5517-47D9-A268-F12E0FAFCD7B}" srcId="{B83FEDC8-5B2F-49F5-98D2-5EED0B4DD835}" destId="{90D17F77-B341-41A4-AC41-84F1C5759CD9}" srcOrd="1" destOrd="0" parTransId="{FB40D956-0F3B-42A7-AD93-4EE11E041C3C}" sibTransId="{0E0298C7-8075-438C-B68C-0B4540F50BB5}"/>
    <dgm:cxn modelId="{C3D7252B-2E0D-41CA-9899-0F3E71A69E4E}" type="presOf" srcId="{3CBD5EAE-2FF5-470E-8585-09FDC25AADE0}" destId="{A049CA37-A9B2-469B-B880-0686EF88CCBB}" srcOrd="0" destOrd="2" presId="urn:microsoft.com/office/officeart/2009/3/layout/StepUpProcess"/>
    <dgm:cxn modelId="{3551B15F-2EA6-407E-987E-E66E16931428}" type="presOf" srcId="{18F9CB8F-27B2-4223-B6E0-9307DBDEDF4F}" destId="{5AC92C26-6B85-4847-B684-E5C73628738F}" srcOrd="0" destOrd="0" presId="urn:microsoft.com/office/officeart/2009/3/layout/StepUpProcess"/>
    <dgm:cxn modelId="{414EEA44-5A76-4992-89BF-D40604E3976B}" srcId="{B83FEDC8-5B2F-49F5-98D2-5EED0B4DD835}" destId="{BDAD7E11-6AFF-438B-8AE3-D0EDEEDC3AE3}" srcOrd="5" destOrd="0" parTransId="{109B271E-20D0-4B8D-BC88-B596C64AEFA1}" sibTransId="{DA67718C-AD4C-4455-9645-2EB1B19E2424}"/>
    <dgm:cxn modelId="{61928167-B989-47AD-A56D-B5215C948B47}" type="presOf" srcId="{33CCD0BC-0BA8-42C8-B430-C88F094FD84E}" destId="{73632043-DF7A-4665-B8F3-B8E665BF66C1}" srcOrd="0" destOrd="2" presId="urn:microsoft.com/office/officeart/2009/3/layout/StepUpProcess"/>
    <dgm:cxn modelId="{CFEB2A6A-74BF-49DE-B610-F5993CD3DC7E}" srcId="{3790DE64-EC16-4757-ADB3-042C5EF15FBB}" destId="{2E5CE63C-1DE5-4659-80A0-158E2CB13962}" srcOrd="2" destOrd="0" parTransId="{78C4445E-64A8-41E5-ABCB-E5CF103EA68E}" sibTransId="{8642972D-BF24-4AB6-9A38-C78BA7A26472}"/>
    <dgm:cxn modelId="{EA531A6F-746E-46FB-B4FB-1EA1F02F33B2}" srcId="{B83FEDC8-5B2F-49F5-98D2-5EED0B4DD835}" destId="{18F9CB8F-27B2-4223-B6E0-9307DBDEDF4F}" srcOrd="4" destOrd="0" parTransId="{B0988BD5-5BCD-409A-82F0-A8695F64078A}" sibTransId="{EFE20323-D3E8-4A22-9797-498E8E2C73AB}"/>
    <dgm:cxn modelId="{9273E56F-C90D-4C56-8AC8-76828262568A}" srcId="{B83FEDC8-5B2F-49F5-98D2-5EED0B4DD835}" destId="{DB9C1A20-4152-4BA8-97D4-B45B86321061}" srcOrd="0" destOrd="0" parTransId="{54E043AD-AEAA-4E98-8FB2-03BBE2D48DAE}" sibTransId="{A41E95E2-4A64-43BF-8DF5-C8392F64AD9B}"/>
    <dgm:cxn modelId="{CA3C0474-CF75-4C30-B89D-C4A5D3C98868}" type="presOf" srcId="{90D17F77-B341-41A4-AC41-84F1C5759CD9}" destId="{73632043-DF7A-4665-B8F3-B8E665BF66C1}" srcOrd="0" destOrd="0" presId="urn:microsoft.com/office/officeart/2009/3/layout/StepUpProcess"/>
    <dgm:cxn modelId="{7927C256-C144-41E3-9770-4B55902736E1}" type="presOf" srcId="{BF8DCFB0-08C7-4F10-82F6-3ABFA7E7E591}" destId="{73632043-DF7A-4665-B8F3-B8E665BF66C1}" srcOrd="0" destOrd="1" presId="urn:microsoft.com/office/officeart/2009/3/layout/StepUpProcess"/>
    <dgm:cxn modelId="{E324E658-4C23-4474-A167-46A782BA0D7D}" srcId="{DB9C1A20-4152-4BA8-97D4-B45B86321061}" destId="{B2A703DC-4C58-4A5E-B9C8-5A162E3316C1}" srcOrd="1" destOrd="0" parTransId="{F18E4032-2C0C-4B5A-AF61-5437A0CBC6FF}" sibTransId="{01CC2A48-DEAD-4F8C-8FA1-268EDFC0E5AC}"/>
    <dgm:cxn modelId="{237B0183-1520-4D06-8D75-0E06235C0F29}" type="presOf" srcId="{B2A703DC-4C58-4A5E-B9C8-5A162E3316C1}" destId="{45E3524E-9539-4908-A8E1-7D5331E96987}" srcOrd="0" destOrd="2" presId="urn:microsoft.com/office/officeart/2009/3/layout/StepUpProcess"/>
    <dgm:cxn modelId="{FC7D3287-E866-4A44-9CCF-2EF9F449A785}" srcId="{90D17F77-B341-41A4-AC41-84F1C5759CD9}" destId="{BF8DCFB0-08C7-4F10-82F6-3ABFA7E7E591}" srcOrd="0" destOrd="0" parTransId="{C0C0AC0E-8774-45D7-B4E2-2E265E1D17A2}" sibTransId="{B3096E21-A04A-49D6-8553-ABC98836D696}"/>
    <dgm:cxn modelId="{CC8A998A-E1EA-40F6-9B1C-C9B2074CEF1E}" srcId="{3790DE64-EC16-4757-ADB3-042C5EF15FBB}" destId="{3CBD5EAE-2FF5-470E-8585-09FDC25AADE0}" srcOrd="1" destOrd="0" parTransId="{A106B4ED-B963-453C-B059-6118B407F018}" sibTransId="{3EE05351-AC65-4EBE-AB18-90E7459FC35A}"/>
    <dgm:cxn modelId="{B92E7C90-E3E5-47A0-ACAC-7E59A870BF6C}" srcId="{90D17F77-B341-41A4-AC41-84F1C5759CD9}" destId="{33CCD0BC-0BA8-42C8-B430-C88F094FD84E}" srcOrd="1" destOrd="0" parTransId="{643A581A-07D9-497D-91F6-634F16798155}" sibTransId="{46B6A3DF-BAD0-4BC9-8985-9FC0942D4CE0}"/>
    <dgm:cxn modelId="{353823A8-405D-4F59-9327-E160CF1056FC}" type="presOf" srcId="{986C5110-559A-416D-937D-A78FFC74C55B}" destId="{7B54EDC1-6B90-49D3-A3B9-F672CF4047B3}" srcOrd="0" destOrd="0" presId="urn:microsoft.com/office/officeart/2009/3/layout/StepUpProcess"/>
    <dgm:cxn modelId="{AD0A62AC-EC52-4ED3-8C3B-20DA6D946B09}" type="presOf" srcId="{D38C4944-2B1F-4F35-A270-5E04F2F54871}" destId="{A049CA37-A9B2-469B-B880-0686EF88CCBB}" srcOrd="0" destOrd="1" presId="urn:microsoft.com/office/officeart/2009/3/layout/StepUpProcess"/>
    <dgm:cxn modelId="{30F7D5AD-D996-4AF0-A1E5-B4F71DF0DE86}" srcId="{DB9C1A20-4152-4BA8-97D4-B45B86321061}" destId="{034A30DB-2BAD-4899-BA27-53547D627885}" srcOrd="0" destOrd="0" parTransId="{C097060C-8FC3-4257-AF48-41C92FBF39E6}" sibTransId="{FA0EF8EA-8721-4AFA-92EC-264B7394BFEF}"/>
    <dgm:cxn modelId="{7D2C7CB0-F187-4920-85C6-0524574FE36C}" type="presOf" srcId="{3790DE64-EC16-4757-ADB3-042C5EF15FBB}" destId="{A049CA37-A9B2-469B-B880-0686EF88CCBB}" srcOrd="0" destOrd="0" presId="urn:microsoft.com/office/officeart/2009/3/layout/StepUpProcess"/>
    <dgm:cxn modelId="{A39FF3C3-7AD3-4377-8D1F-FD02A86EBDA9}" srcId="{B83FEDC8-5B2F-49F5-98D2-5EED0B4DD835}" destId="{986C5110-559A-416D-937D-A78FFC74C55B}" srcOrd="3" destOrd="0" parTransId="{CCC851CC-8913-4042-93B0-BD515084EB36}" sibTransId="{FD994E58-56B1-447D-9684-06FAA7829302}"/>
    <dgm:cxn modelId="{2F4E1ACC-CB1D-4F92-A6B4-45517D10B12A}" type="presOf" srcId="{BDAD7E11-6AFF-438B-8AE3-D0EDEEDC3AE3}" destId="{FF3289C5-6878-4667-A440-D463EEE68FB2}" srcOrd="0" destOrd="0" presId="urn:microsoft.com/office/officeart/2009/3/layout/StepUpProcess"/>
    <dgm:cxn modelId="{982FB4D8-964E-4EE9-8BDA-D4BF644E601C}" srcId="{B83FEDC8-5B2F-49F5-98D2-5EED0B4DD835}" destId="{3790DE64-EC16-4757-ADB3-042C5EF15FBB}" srcOrd="2" destOrd="0" parTransId="{F524986F-1DB3-4B43-A20C-F0DB89E70E92}" sibTransId="{6788DF34-784A-49D7-A515-2F4F37977930}"/>
    <dgm:cxn modelId="{670F31E1-3F76-4635-B25B-C22A474EDC50}" type="presOf" srcId="{034A30DB-2BAD-4899-BA27-53547D627885}" destId="{45E3524E-9539-4908-A8E1-7D5331E96987}" srcOrd="0" destOrd="1" presId="urn:microsoft.com/office/officeart/2009/3/layout/StepUpProcess"/>
    <dgm:cxn modelId="{63190BE0-833B-48CC-8D92-8763BA762ABB}" type="presParOf" srcId="{8A6CEFC2-D20D-4693-B892-26DD3148EA46}" destId="{6DF50A86-7BC5-48BA-AB9D-EC52BB08D851}" srcOrd="0" destOrd="0" presId="urn:microsoft.com/office/officeart/2009/3/layout/StepUpProcess"/>
    <dgm:cxn modelId="{75492F05-BC69-4A2C-85EA-E74ED318C77A}" type="presParOf" srcId="{6DF50A86-7BC5-48BA-AB9D-EC52BB08D851}" destId="{BF25473E-EA38-4022-BA5D-E668318B600E}" srcOrd="0" destOrd="0" presId="urn:microsoft.com/office/officeart/2009/3/layout/StepUpProcess"/>
    <dgm:cxn modelId="{97AB9A9A-F19A-41F8-A0EC-D3F32BD8E584}" type="presParOf" srcId="{6DF50A86-7BC5-48BA-AB9D-EC52BB08D851}" destId="{45E3524E-9539-4908-A8E1-7D5331E96987}" srcOrd="1" destOrd="0" presId="urn:microsoft.com/office/officeart/2009/3/layout/StepUpProcess"/>
    <dgm:cxn modelId="{F6A279C2-391E-4143-881D-C58CB2011293}" type="presParOf" srcId="{6DF50A86-7BC5-48BA-AB9D-EC52BB08D851}" destId="{3C90CA92-5A42-410A-998A-A3F08B450BCD}" srcOrd="2" destOrd="0" presId="urn:microsoft.com/office/officeart/2009/3/layout/StepUpProcess"/>
    <dgm:cxn modelId="{255C4785-FFE2-4893-8058-1418AEF6E064}" type="presParOf" srcId="{8A6CEFC2-D20D-4693-B892-26DD3148EA46}" destId="{426EC340-E9D8-4F4F-9F05-4BE2FBFA6EB1}" srcOrd="1" destOrd="0" presId="urn:microsoft.com/office/officeart/2009/3/layout/StepUpProcess"/>
    <dgm:cxn modelId="{D594FF3E-56A5-4872-B36E-CAB72B2EEF07}" type="presParOf" srcId="{426EC340-E9D8-4F4F-9F05-4BE2FBFA6EB1}" destId="{100C4197-4E3E-4F0E-9543-525BFF1151B5}" srcOrd="0" destOrd="0" presId="urn:microsoft.com/office/officeart/2009/3/layout/StepUpProcess"/>
    <dgm:cxn modelId="{3C1BA889-8AFB-4FA7-8A61-69E0C2D8905D}" type="presParOf" srcId="{8A6CEFC2-D20D-4693-B892-26DD3148EA46}" destId="{2F2A14FC-0150-4FB2-B367-2B42A0B7439A}" srcOrd="2" destOrd="0" presId="urn:microsoft.com/office/officeart/2009/3/layout/StepUpProcess"/>
    <dgm:cxn modelId="{05E818C3-7693-4940-A30A-7A8F1B4CB765}" type="presParOf" srcId="{2F2A14FC-0150-4FB2-B367-2B42A0B7439A}" destId="{79B7B632-A97E-4945-9E85-3D9AE01BFA31}" srcOrd="0" destOrd="0" presId="urn:microsoft.com/office/officeart/2009/3/layout/StepUpProcess"/>
    <dgm:cxn modelId="{29BE32CA-FD28-4116-BFF9-9D59449272C4}" type="presParOf" srcId="{2F2A14FC-0150-4FB2-B367-2B42A0B7439A}" destId="{73632043-DF7A-4665-B8F3-B8E665BF66C1}" srcOrd="1" destOrd="0" presId="urn:microsoft.com/office/officeart/2009/3/layout/StepUpProcess"/>
    <dgm:cxn modelId="{688ECA21-B540-4B3A-A7A1-23D7AF68C08C}" type="presParOf" srcId="{2F2A14FC-0150-4FB2-B367-2B42A0B7439A}" destId="{60167F59-E276-4B2C-A44F-4D2E085B6ADD}" srcOrd="2" destOrd="0" presId="urn:microsoft.com/office/officeart/2009/3/layout/StepUpProcess"/>
    <dgm:cxn modelId="{3280B38B-8452-4CC3-BE3A-7CE049004705}" type="presParOf" srcId="{8A6CEFC2-D20D-4693-B892-26DD3148EA46}" destId="{381D8E01-177C-4403-A9C5-FD4A43EE5719}" srcOrd="3" destOrd="0" presId="urn:microsoft.com/office/officeart/2009/3/layout/StepUpProcess"/>
    <dgm:cxn modelId="{40626E74-44DC-4703-9997-3E18CB80C102}" type="presParOf" srcId="{381D8E01-177C-4403-A9C5-FD4A43EE5719}" destId="{DB30C698-84FA-4A08-A7CE-30A106C4ECC3}" srcOrd="0" destOrd="0" presId="urn:microsoft.com/office/officeart/2009/3/layout/StepUpProcess"/>
    <dgm:cxn modelId="{A5C3D646-5BB2-44EE-A5F8-3A55BA0F4030}" type="presParOf" srcId="{8A6CEFC2-D20D-4693-B892-26DD3148EA46}" destId="{31FFCE44-15CA-4D4C-83B2-20D3E0ACD7FC}" srcOrd="4" destOrd="0" presId="urn:microsoft.com/office/officeart/2009/3/layout/StepUpProcess"/>
    <dgm:cxn modelId="{DD830433-B16E-4757-8DF4-094D300A87AE}" type="presParOf" srcId="{31FFCE44-15CA-4D4C-83B2-20D3E0ACD7FC}" destId="{56FB595E-204F-4B15-87E7-06F47F6D1DE4}" srcOrd="0" destOrd="0" presId="urn:microsoft.com/office/officeart/2009/3/layout/StepUpProcess"/>
    <dgm:cxn modelId="{ECD98B94-EA6E-4F57-A0BD-714F8644FC66}" type="presParOf" srcId="{31FFCE44-15CA-4D4C-83B2-20D3E0ACD7FC}" destId="{A049CA37-A9B2-469B-B880-0686EF88CCBB}" srcOrd="1" destOrd="0" presId="urn:microsoft.com/office/officeart/2009/3/layout/StepUpProcess"/>
    <dgm:cxn modelId="{209BC2FB-693B-454C-B988-92412DDAAE94}" type="presParOf" srcId="{31FFCE44-15CA-4D4C-83B2-20D3E0ACD7FC}" destId="{7D53801D-753A-4201-8F9C-5B9C43672199}" srcOrd="2" destOrd="0" presId="urn:microsoft.com/office/officeart/2009/3/layout/StepUpProcess"/>
    <dgm:cxn modelId="{DB1FA000-093E-42F9-AB1C-1C09BAD520C2}" type="presParOf" srcId="{8A6CEFC2-D20D-4693-B892-26DD3148EA46}" destId="{9E3E4A9A-F994-46D4-B5CB-272368AFFD2E}" srcOrd="5" destOrd="0" presId="urn:microsoft.com/office/officeart/2009/3/layout/StepUpProcess"/>
    <dgm:cxn modelId="{1715B2A8-6BA6-4F7C-8098-3D03DC40D8E4}" type="presParOf" srcId="{9E3E4A9A-F994-46D4-B5CB-272368AFFD2E}" destId="{050C048A-EFA4-43E6-8177-AE0756FDF5A6}" srcOrd="0" destOrd="0" presId="urn:microsoft.com/office/officeart/2009/3/layout/StepUpProcess"/>
    <dgm:cxn modelId="{A8CFA13F-41BA-4DD4-9942-4C6B5B208035}" type="presParOf" srcId="{8A6CEFC2-D20D-4693-B892-26DD3148EA46}" destId="{84022B60-EA4C-44CA-B05F-D0E2CDDE9D1C}" srcOrd="6" destOrd="0" presId="urn:microsoft.com/office/officeart/2009/3/layout/StepUpProcess"/>
    <dgm:cxn modelId="{E21694C6-CA34-4E4A-A3CB-3CDAEB9697D6}" type="presParOf" srcId="{84022B60-EA4C-44CA-B05F-D0E2CDDE9D1C}" destId="{4EFC84FA-41A1-42C8-B329-53E6C986BE85}" srcOrd="0" destOrd="0" presId="urn:microsoft.com/office/officeart/2009/3/layout/StepUpProcess"/>
    <dgm:cxn modelId="{EB08BA84-9C6A-45DB-A1E1-D503DBF9347C}" type="presParOf" srcId="{84022B60-EA4C-44CA-B05F-D0E2CDDE9D1C}" destId="{7B54EDC1-6B90-49D3-A3B9-F672CF4047B3}" srcOrd="1" destOrd="0" presId="urn:microsoft.com/office/officeart/2009/3/layout/StepUpProcess"/>
    <dgm:cxn modelId="{53F7F537-2EDC-4871-958D-C68449F1D7FB}" type="presParOf" srcId="{84022B60-EA4C-44CA-B05F-D0E2CDDE9D1C}" destId="{6A9C24D6-2A2F-4348-9FE2-445E28581FD0}" srcOrd="2" destOrd="0" presId="urn:microsoft.com/office/officeart/2009/3/layout/StepUpProcess"/>
    <dgm:cxn modelId="{11AF24C3-6E57-4E6C-A4E0-EBC79667AFB2}" type="presParOf" srcId="{8A6CEFC2-D20D-4693-B892-26DD3148EA46}" destId="{36EB34D5-BE64-4F7A-89B4-2F4BAB9EAAA1}" srcOrd="7" destOrd="0" presId="urn:microsoft.com/office/officeart/2009/3/layout/StepUpProcess"/>
    <dgm:cxn modelId="{F18EBF7D-746D-4F48-878B-267E5E8A2173}" type="presParOf" srcId="{36EB34D5-BE64-4F7A-89B4-2F4BAB9EAAA1}" destId="{7E496549-09FF-4439-AF0F-D24EEE7D51CB}" srcOrd="0" destOrd="0" presId="urn:microsoft.com/office/officeart/2009/3/layout/StepUpProcess"/>
    <dgm:cxn modelId="{24E5799C-513D-46CB-9D41-FEDB36E8CF03}" type="presParOf" srcId="{8A6CEFC2-D20D-4693-B892-26DD3148EA46}" destId="{471876D5-511B-40F9-A9ED-963B25F5024E}" srcOrd="8" destOrd="0" presId="urn:microsoft.com/office/officeart/2009/3/layout/StepUpProcess"/>
    <dgm:cxn modelId="{9E35B525-B755-45F6-9DED-1C3299437C0E}" type="presParOf" srcId="{471876D5-511B-40F9-A9ED-963B25F5024E}" destId="{ECA30AD8-18AC-48B4-9DBF-CCC7417DAAAA}" srcOrd="0" destOrd="0" presId="urn:microsoft.com/office/officeart/2009/3/layout/StepUpProcess"/>
    <dgm:cxn modelId="{0E74D9D6-D1F7-4769-8E57-780875DB5DC0}" type="presParOf" srcId="{471876D5-511B-40F9-A9ED-963B25F5024E}" destId="{5AC92C26-6B85-4847-B684-E5C73628738F}" srcOrd="1" destOrd="0" presId="urn:microsoft.com/office/officeart/2009/3/layout/StepUpProcess"/>
    <dgm:cxn modelId="{809B7FB6-E23C-4094-B8C1-87F2F6ADA342}" type="presParOf" srcId="{471876D5-511B-40F9-A9ED-963B25F5024E}" destId="{01405F2A-9F81-4A61-B3E0-90CECAEBC642}" srcOrd="2" destOrd="0" presId="urn:microsoft.com/office/officeart/2009/3/layout/StepUpProcess"/>
    <dgm:cxn modelId="{8565122D-23C4-4767-AC4A-B15B0B077E8C}" type="presParOf" srcId="{8A6CEFC2-D20D-4693-B892-26DD3148EA46}" destId="{18DDF844-32A0-42FC-9038-934274EEF234}" srcOrd="9" destOrd="0" presId="urn:microsoft.com/office/officeart/2009/3/layout/StepUpProcess"/>
    <dgm:cxn modelId="{18B58F51-96D3-4400-AC5F-4B01F0201408}" type="presParOf" srcId="{18DDF844-32A0-42FC-9038-934274EEF234}" destId="{3AD2B0D8-02F3-47FD-A896-4DED50F243AD}" srcOrd="0" destOrd="0" presId="urn:microsoft.com/office/officeart/2009/3/layout/StepUpProcess"/>
    <dgm:cxn modelId="{FBD0450E-3051-4F32-BD05-B4A885FD7136}" type="presParOf" srcId="{8A6CEFC2-D20D-4693-B892-26DD3148EA46}" destId="{50B11C6A-FB9B-465A-A5D7-25468DA90FD9}" srcOrd="10" destOrd="0" presId="urn:microsoft.com/office/officeart/2009/3/layout/StepUpProcess"/>
    <dgm:cxn modelId="{EAFFCDD7-DF62-4587-8529-17FF40E90E3C}" type="presParOf" srcId="{50B11C6A-FB9B-465A-A5D7-25468DA90FD9}" destId="{D4EA1F75-AB7D-48F2-B816-562CFCA6D040}" srcOrd="0" destOrd="0" presId="urn:microsoft.com/office/officeart/2009/3/layout/StepUpProcess"/>
    <dgm:cxn modelId="{B1D9BC31-0681-4C22-966C-0EB8F590292B}" type="presParOf" srcId="{50B11C6A-FB9B-465A-A5D7-25468DA90FD9}" destId="{FF3289C5-6878-4667-A440-D463EEE68FB2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25473E-EA38-4022-BA5D-E668318B600E}">
      <dsp:nvSpPr>
        <dsp:cNvPr id="0" name=""/>
        <dsp:cNvSpPr/>
      </dsp:nvSpPr>
      <dsp:spPr>
        <a:xfrm rot="5400000">
          <a:off x="378940" y="2590312"/>
          <a:ext cx="1121150" cy="1865568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6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5E3524E-9539-4908-A8E1-7D5331E96987}">
      <dsp:nvSpPr>
        <dsp:cNvPr id="0" name=""/>
        <dsp:cNvSpPr/>
      </dsp:nvSpPr>
      <dsp:spPr>
        <a:xfrm>
          <a:off x="191792" y="3147715"/>
          <a:ext cx="1684245" cy="14763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kern="1200" dirty="0">
              <a:solidFill>
                <a:schemeClr val="bg1"/>
              </a:solidFill>
            </a:rPr>
            <a:t>December 2022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300" kern="1200" dirty="0">
              <a:solidFill>
                <a:schemeClr val="bg1"/>
              </a:solidFill>
            </a:rPr>
            <a:t>  Vandbehandling intensiveret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300" kern="1200" dirty="0">
              <a:solidFill>
                <a:schemeClr val="bg1"/>
              </a:solidFill>
            </a:rPr>
            <a:t>Eftersyn af værktøj </a:t>
          </a:r>
        </a:p>
      </dsp:txBody>
      <dsp:txXfrm>
        <a:off x="191792" y="3147715"/>
        <a:ext cx="1684245" cy="1476340"/>
      </dsp:txXfrm>
    </dsp:sp>
    <dsp:sp modelId="{3C90CA92-5A42-410A-998A-A3F08B450BCD}">
      <dsp:nvSpPr>
        <dsp:cNvPr id="0" name=""/>
        <dsp:cNvSpPr/>
      </dsp:nvSpPr>
      <dsp:spPr>
        <a:xfrm>
          <a:off x="1558256" y="2452967"/>
          <a:ext cx="317782" cy="317782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6">
                <a:shade val="50000"/>
                <a:hueOff val="66986"/>
                <a:satOff val="-2928"/>
                <a:lumOff val="799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50000"/>
                <a:hueOff val="66986"/>
                <a:satOff val="-2928"/>
                <a:lumOff val="799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50000"/>
                <a:hueOff val="66986"/>
                <a:satOff val="-2928"/>
                <a:lumOff val="799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shade val="50000"/>
              <a:hueOff val="66986"/>
              <a:satOff val="-2928"/>
              <a:lumOff val="799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9B7B632-A97E-4945-9E85-3D9AE01BFA31}">
      <dsp:nvSpPr>
        <dsp:cNvPr id="0" name=""/>
        <dsp:cNvSpPr/>
      </dsp:nvSpPr>
      <dsp:spPr>
        <a:xfrm rot="5400000">
          <a:off x="2440786" y="2080106"/>
          <a:ext cx="1121150" cy="1865568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6">
                <a:shade val="50000"/>
                <a:hueOff val="133972"/>
                <a:satOff val="-5856"/>
                <a:lumOff val="1598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50000"/>
                <a:hueOff val="133972"/>
                <a:satOff val="-5856"/>
                <a:lumOff val="1598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50000"/>
                <a:hueOff val="133972"/>
                <a:satOff val="-5856"/>
                <a:lumOff val="1598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shade val="50000"/>
              <a:hueOff val="133972"/>
              <a:satOff val="-5856"/>
              <a:lumOff val="1598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3632043-DF7A-4665-B8F3-B8E665BF66C1}">
      <dsp:nvSpPr>
        <dsp:cNvPr id="0" name=""/>
        <dsp:cNvSpPr/>
      </dsp:nvSpPr>
      <dsp:spPr>
        <a:xfrm>
          <a:off x="2253638" y="2637510"/>
          <a:ext cx="1684245" cy="14763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kern="1200" dirty="0">
              <a:solidFill>
                <a:schemeClr val="bg1"/>
              </a:solidFill>
            </a:rPr>
            <a:t>Januar 2023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300" kern="1200" dirty="0">
              <a:solidFill>
                <a:schemeClr val="bg1"/>
              </a:solidFill>
            </a:rPr>
            <a:t>Test af kedler og materiel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300" kern="1200" dirty="0">
              <a:solidFill>
                <a:schemeClr val="bg1"/>
              </a:solidFill>
            </a:rPr>
            <a:t>Filmbyen, nye rækkehuse </a:t>
          </a:r>
        </a:p>
      </dsp:txBody>
      <dsp:txXfrm>
        <a:off x="2253638" y="2637510"/>
        <a:ext cx="1684245" cy="1476340"/>
      </dsp:txXfrm>
    </dsp:sp>
    <dsp:sp modelId="{60167F59-E276-4B2C-A44F-4D2E085B6ADD}">
      <dsp:nvSpPr>
        <dsp:cNvPr id="0" name=""/>
        <dsp:cNvSpPr/>
      </dsp:nvSpPr>
      <dsp:spPr>
        <a:xfrm>
          <a:off x="3620102" y="1942761"/>
          <a:ext cx="317782" cy="317782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6">
                <a:shade val="50000"/>
                <a:hueOff val="200958"/>
                <a:satOff val="-8785"/>
                <a:lumOff val="2397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50000"/>
                <a:hueOff val="200958"/>
                <a:satOff val="-8785"/>
                <a:lumOff val="2397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50000"/>
                <a:hueOff val="200958"/>
                <a:satOff val="-8785"/>
                <a:lumOff val="2397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shade val="50000"/>
              <a:hueOff val="200958"/>
              <a:satOff val="-8785"/>
              <a:lumOff val="2397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6FB595E-204F-4B15-87E7-06F47F6D1DE4}">
      <dsp:nvSpPr>
        <dsp:cNvPr id="0" name=""/>
        <dsp:cNvSpPr/>
      </dsp:nvSpPr>
      <dsp:spPr>
        <a:xfrm rot="5400000">
          <a:off x="4502632" y="1569901"/>
          <a:ext cx="1121150" cy="1865568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6">
                <a:shade val="50000"/>
                <a:hueOff val="267945"/>
                <a:satOff val="-11713"/>
                <a:lumOff val="3197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50000"/>
                <a:hueOff val="267945"/>
                <a:satOff val="-11713"/>
                <a:lumOff val="3197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50000"/>
                <a:hueOff val="267945"/>
                <a:satOff val="-11713"/>
                <a:lumOff val="3197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shade val="50000"/>
              <a:hueOff val="267945"/>
              <a:satOff val="-11713"/>
              <a:lumOff val="3197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049CA37-A9B2-469B-B880-0686EF88CCBB}">
      <dsp:nvSpPr>
        <dsp:cNvPr id="0" name=""/>
        <dsp:cNvSpPr/>
      </dsp:nvSpPr>
      <dsp:spPr>
        <a:xfrm>
          <a:off x="4315484" y="2127304"/>
          <a:ext cx="1684245" cy="14763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kern="1200" dirty="0">
              <a:solidFill>
                <a:schemeClr val="bg1"/>
              </a:solidFill>
            </a:rPr>
            <a:t>Februar 2023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Char char="•"/>
          </a:pPr>
          <a:r>
            <a:rPr lang="da-DK" sz="1300" kern="1200" dirty="0">
              <a:solidFill>
                <a:schemeClr val="bg1"/>
              </a:solidFill>
            </a:rPr>
            <a:t>Data center 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Char char="•"/>
          </a:pPr>
          <a:r>
            <a:rPr lang="da-DK" sz="1300" kern="1200" dirty="0">
              <a:solidFill>
                <a:schemeClr val="bg1"/>
              </a:solidFill>
            </a:rPr>
            <a:t>HFS gør rent på centralen efter lager leje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da-DK" sz="1300" kern="1200" dirty="0">
            <a:solidFill>
              <a:schemeClr val="bg1"/>
            </a:solidFill>
          </a:endParaRPr>
        </a:p>
      </dsp:txBody>
      <dsp:txXfrm>
        <a:off x="4315484" y="2127304"/>
        <a:ext cx="1684245" cy="1476340"/>
      </dsp:txXfrm>
    </dsp:sp>
    <dsp:sp modelId="{7D53801D-753A-4201-8F9C-5B9C43672199}">
      <dsp:nvSpPr>
        <dsp:cNvPr id="0" name=""/>
        <dsp:cNvSpPr/>
      </dsp:nvSpPr>
      <dsp:spPr>
        <a:xfrm>
          <a:off x="5681948" y="1432555"/>
          <a:ext cx="317782" cy="317782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6">
                <a:shade val="50000"/>
                <a:hueOff val="334931"/>
                <a:satOff val="-14641"/>
                <a:lumOff val="399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50000"/>
                <a:hueOff val="334931"/>
                <a:satOff val="-14641"/>
                <a:lumOff val="399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50000"/>
                <a:hueOff val="334931"/>
                <a:satOff val="-14641"/>
                <a:lumOff val="399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shade val="50000"/>
              <a:hueOff val="334931"/>
              <a:satOff val="-14641"/>
              <a:lumOff val="399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EFC84FA-41A1-42C8-B329-53E6C986BE85}">
      <dsp:nvSpPr>
        <dsp:cNvPr id="0" name=""/>
        <dsp:cNvSpPr/>
      </dsp:nvSpPr>
      <dsp:spPr>
        <a:xfrm rot="5400000">
          <a:off x="6564478" y="1059695"/>
          <a:ext cx="1121150" cy="1865568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6">
                <a:shade val="50000"/>
                <a:hueOff val="334931"/>
                <a:satOff val="-14641"/>
                <a:lumOff val="399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50000"/>
                <a:hueOff val="334931"/>
                <a:satOff val="-14641"/>
                <a:lumOff val="399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50000"/>
                <a:hueOff val="334931"/>
                <a:satOff val="-14641"/>
                <a:lumOff val="399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shade val="50000"/>
              <a:hueOff val="334931"/>
              <a:satOff val="-14641"/>
              <a:lumOff val="399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B54EDC1-6B90-49D3-A3B9-F672CF4047B3}">
      <dsp:nvSpPr>
        <dsp:cNvPr id="0" name=""/>
        <dsp:cNvSpPr/>
      </dsp:nvSpPr>
      <dsp:spPr>
        <a:xfrm>
          <a:off x="6377330" y="1617098"/>
          <a:ext cx="1684245" cy="14763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500" kern="1200" dirty="0">
              <a:solidFill>
                <a:schemeClr val="bg1"/>
              </a:solidFill>
            </a:rPr>
            <a:t>Marts 2023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None/>
          </a:pPr>
          <a:r>
            <a:rPr lang="da-DK" sz="13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Vekslere område nord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None/>
          </a:pPr>
          <a:r>
            <a:rPr lang="da-DK" sz="13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Åbne anlæg i Syd</a:t>
          </a:r>
        </a:p>
        <a:p>
          <a:pPr marL="0"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200" kern="1200" dirty="0" err="1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Vacumud</a:t>
          </a:r>
          <a:r>
            <a:rPr lang="da-DK" sz="12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da-DK" sz="1200" kern="1200" dirty="0" err="1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luftere</a:t>
          </a:r>
          <a:r>
            <a:rPr lang="da-DK" sz="12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sendes retur</a:t>
          </a:r>
        </a:p>
        <a:p>
          <a:pPr marL="0"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2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Delstrømsfilter </a:t>
          </a:r>
          <a:r>
            <a:rPr lang="da-DK" sz="1200" kern="1200" dirty="0" err="1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storehus</a:t>
          </a:r>
          <a:endParaRPr lang="da-DK" sz="1200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sp:txBody>
      <dsp:txXfrm>
        <a:off x="6377330" y="1617098"/>
        <a:ext cx="1684245" cy="1476340"/>
      </dsp:txXfrm>
    </dsp:sp>
    <dsp:sp modelId="{6A9C24D6-2A2F-4348-9FE2-445E28581FD0}">
      <dsp:nvSpPr>
        <dsp:cNvPr id="0" name=""/>
        <dsp:cNvSpPr/>
      </dsp:nvSpPr>
      <dsp:spPr>
        <a:xfrm>
          <a:off x="7743794" y="922349"/>
          <a:ext cx="317782" cy="317782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6">
                <a:shade val="50000"/>
                <a:hueOff val="267945"/>
                <a:satOff val="-11713"/>
                <a:lumOff val="3197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50000"/>
                <a:hueOff val="267945"/>
                <a:satOff val="-11713"/>
                <a:lumOff val="3197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50000"/>
                <a:hueOff val="267945"/>
                <a:satOff val="-11713"/>
                <a:lumOff val="3197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shade val="50000"/>
              <a:hueOff val="267945"/>
              <a:satOff val="-11713"/>
              <a:lumOff val="3197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CA30AD8-18AC-48B4-9DBF-CCC7417DAAAA}">
      <dsp:nvSpPr>
        <dsp:cNvPr id="0" name=""/>
        <dsp:cNvSpPr/>
      </dsp:nvSpPr>
      <dsp:spPr>
        <a:xfrm rot="5400000">
          <a:off x="8626324" y="549489"/>
          <a:ext cx="1121150" cy="1865568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6">
                <a:shade val="50000"/>
                <a:hueOff val="200958"/>
                <a:satOff val="-8785"/>
                <a:lumOff val="2397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50000"/>
                <a:hueOff val="200958"/>
                <a:satOff val="-8785"/>
                <a:lumOff val="2397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50000"/>
                <a:hueOff val="200958"/>
                <a:satOff val="-8785"/>
                <a:lumOff val="2397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shade val="50000"/>
              <a:hueOff val="200958"/>
              <a:satOff val="-8785"/>
              <a:lumOff val="2397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AC92C26-6B85-4847-B684-E5C73628738F}">
      <dsp:nvSpPr>
        <dsp:cNvPr id="0" name=""/>
        <dsp:cNvSpPr/>
      </dsp:nvSpPr>
      <dsp:spPr>
        <a:xfrm>
          <a:off x="8439176" y="1106892"/>
          <a:ext cx="1684245" cy="14763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5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April 2023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2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Brøndrunde</a:t>
          </a:r>
        </a:p>
      </dsp:txBody>
      <dsp:txXfrm>
        <a:off x="8439176" y="1106892"/>
        <a:ext cx="1684245" cy="1476340"/>
      </dsp:txXfrm>
    </dsp:sp>
    <dsp:sp modelId="{01405F2A-9F81-4A61-B3E0-90CECAEBC642}">
      <dsp:nvSpPr>
        <dsp:cNvPr id="0" name=""/>
        <dsp:cNvSpPr/>
      </dsp:nvSpPr>
      <dsp:spPr>
        <a:xfrm>
          <a:off x="9805640" y="412144"/>
          <a:ext cx="317782" cy="317782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6">
                <a:shade val="50000"/>
                <a:hueOff val="133972"/>
                <a:satOff val="-5856"/>
                <a:lumOff val="1598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50000"/>
                <a:hueOff val="133972"/>
                <a:satOff val="-5856"/>
                <a:lumOff val="1598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50000"/>
                <a:hueOff val="133972"/>
                <a:satOff val="-5856"/>
                <a:lumOff val="1598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shade val="50000"/>
              <a:hueOff val="133972"/>
              <a:satOff val="-5856"/>
              <a:lumOff val="1598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4EA1F75-AB7D-48F2-B816-562CFCA6D040}">
      <dsp:nvSpPr>
        <dsp:cNvPr id="0" name=""/>
        <dsp:cNvSpPr/>
      </dsp:nvSpPr>
      <dsp:spPr>
        <a:xfrm rot="5400000">
          <a:off x="10688170" y="39283"/>
          <a:ext cx="1121150" cy="1865568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6">
                <a:shade val="50000"/>
                <a:hueOff val="66986"/>
                <a:satOff val="-2928"/>
                <a:lumOff val="799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50000"/>
                <a:hueOff val="66986"/>
                <a:satOff val="-2928"/>
                <a:lumOff val="799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50000"/>
                <a:hueOff val="66986"/>
                <a:satOff val="-2928"/>
                <a:lumOff val="799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shade val="50000"/>
              <a:hueOff val="66986"/>
              <a:satOff val="-2928"/>
              <a:lumOff val="799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F3289C5-6878-4667-A440-D463EEE68FB2}">
      <dsp:nvSpPr>
        <dsp:cNvPr id="0" name=""/>
        <dsp:cNvSpPr/>
      </dsp:nvSpPr>
      <dsp:spPr>
        <a:xfrm>
          <a:off x="10501022" y="596686"/>
          <a:ext cx="1684245" cy="14763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kern="1200" dirty="0">
              <a:solidFill>
                <a:schemeClr val="bg1"/>
              </a:solidFill>
            </a:rPr>
            <a:t>Maj 2023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200" kern="1200" dirty="0">
              <a:solidFill>
                <a:schemeClr val="bg1"/>
              </a:solidFill>
            </a:rPr>
            <a:t>Test af kedler og materiel</a:t>
          </a:r>
        </a:p>
      </dsp:txBody>
      <dsp:txXfrm>
        <a:off x="10501022" y="596686"/>
        <a:ext cx="1684245" cy="14763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805FC1-7AFE-4751-ABA7-7F46C4505EC1}" type="datetimeFigureOut">
              <a:rPr lang="da-DK" smtClean="0"/>
              <a:t>20-03-2023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49FA40-3E68-4695-8A20-E0B13CBB790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75557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49FA40-3E68-4695-8A20-E0B13CBB790C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6669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Billedet viser et damtårn der renser regnvand.</a:t>
            </a:r>
          </a:p>
          <a:p>
            <a:r>
              <a:rPr lang="da-DK" dirty="0"/>
              <a:t>Leverandør for levering af Kemi er skiftet fra Hydro X til </a:t>
            </a:r>
            <a:r>
              <a:rPr lang="da-DK" dirty="0" err="1"/>
              <a:t>Kemitek</a:t>
            </a:r>
            <a:r>
              <a:rPr lang="da-DK" dirty="0"/>
              <a:t>, et dansk firma der har miljø i fokus, genbrugsvand m.m.</a:t>
            </a:r>
          </a:p>
          <a:p>
            <a:endParaRPr lang="da-DK" dirty="0"/>
          </a:p>
          <a:p>
            <a:r>
              <a:rPr lang="da-DK" dirty="0"/>
              <a:t>Skiftet betyder at Kemi er med i prisen og vores målsætning for minimering af kemi brug bedre kan nås. Da produkterne nu er betalt og leverandør ikke har segment for at levere mere.</a:t>
            </a:r>
          </a:p>
          <a:p>
            <a:endParaRPr lang="da-DK" dirty="0"/>
          </a:p>
          <a:p>
            <a:r>
              <a:rPr lang="da-DK" dirty="0"/>
              <a:t>Vi kører selv kontrol sideløbende med Kemi </a:t>
            </a:r>
            <a:r>
              <a:rPr lang="da-DK" dirty="0" err="1"/>
              <a:t>tek</a:t>
            </a:r>
            <a:r>
              <a:rPr lang="da-DK" dirty="0"/>
              <a:t> og holder øje med tallene.</a:t>
            </a:r>
          </a:p>
          <a:p>
            <a:endParaRPr lang="da-DK" dirty="0"/>
          </a:p>
          <a:p>
            <a:r>
              <a:rPr lang="da-DK" dirty="0"/>
              <a:t>Prisen er steget lidt men forventes at falde over de næste 3 år grundet mindre forbrug af Kemi. Kemi </a:t>
            </a:r>
            <a:r>
              <a:rPr lang="da-DK" dirty="0" err="1"/>
              <a:t>tek</a:t>
            </a:r>
            <a:r>
              <a:rPr lang="da-DK" dirty="0"/>
              <a:t> er i centralen 6 gange årligt EBO er der 12 gange hvor vi laver stik prøver.</a:t>
            </a:r>
          </a:p>
          <a:p>
            <a:r>
              <a:rPr lang="da-DK" dirty="0"/>
              <a:t>Aftalen er bedre og nu med 3 månedernes opsigelse vs. 1 år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49FA40-3E68-4695-8A20-E0B13CBB790C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455378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Håndværktøj, støvsuger, stiger m.m.</a:t>
            </a:r>
          </a:p>
          <a:p>
            <a:endParaRPr lang="da-DK" dirty="0"/>
          </a:p>
          <a:p>
            <a:r>
              <a:rPr lang="da-DK" dirty="0"/>
              <a:t>Af 3. part der er krediteret til det der er labels på alle dele der er testet, testes årligt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49FA40-3E68-4695-8A20-E0B13CBB790C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889067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/>
              <a:t>Månedsgannemgang</a:t>
            </a:r>
            <a:r>
              <a:rPr lang="da-DK" dirty="0"/>
              <a:t> af centralens funktioner </a:t>
            </a:r>
            <a:r>
              <a:rPr lang="da-DK" dirty="0" err="1"/>
              <a:t>jf</a:t>
            </a:r>
            <a:r>
              <a:rPr lang="da-DK" dirty="0"/>
              <a:t>, </a:t>
            </a:r>
            <a:r>
              <a:rPr lang="da-DK" dirty="0" err="1"/>
              <a:t>planglagt</a:t>
            </a:r>
            <a:r>
              <a:rPr lang="da-DK" dirty="0"/>
              <a:t> vedligeholdelses skema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49FA40-3E68-4695-8A20-E0B13CBB790C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038148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Der er gennem hele sagen først tilsyn med hovedledninger, stikledninger, tegninger, jord, alarmtråde, indmålinger, indskæringer, svejsninger m.m.</a:t>
            </a:r>
          </a:p>
          <a:p>
            <a:endParaRPr lang="da-DK" dirty="0"/>
          </a:p>
          <a:p>
            <a:r>
              <a:rPr lang="da-DK" dirty="0"/>
              <a:t>Sagens mangler at målere igangsættes, lige nu måles alt forbrug og en hoved måler der er indsat på hovedledningen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49FA40-3E68-4695-8A20-E0B13CBB790C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354324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Afdeling Nord er i fuld gang med at projektere vekslere i alle centraler der er dialog med </a:t>
            </a:r>
            <a:r>
              <a:rPr lang="da-DK" dirty="0" err="1"/>
              <a:t>Danakon</a:t>
            </a:r>
            <a:r>
              <a:rPr lang="da-DK" dirty="0"/>
              <a:t> og os vedr. tegninger, trykhold m.m.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Afdeling syd er færdig med centralerne og det har vist sig at der er indsat åbne trykholderanlæg indsat med automatik på </a:t>
            </a:r>
            <a:r>
              <a:rPr lang="da-DK" dirty="0" err="1"/>
              <a:t>fjervarmen</a:t>
            </a:r>
            <a:r>
              <a:rPr lang="da-DK" dirty="0"/>
              <a:t>, der er gjort opmærksom på det overfor selskabet så de ved de lukker ilt ind i deres nye anlæg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49FA40-3E68-4695-8A20-E0B13CBB790C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068037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Der er indgået aftale med tilbagelevering af 3 </a:t>
            </a:r>
            <a:r>
              <a:rPr lang="da-DK" dirty="0" err="1"/>
              <a:t>afgsssere</a:t>
            </a:r>
            <a:r>
              <a:rPr lang="da-DK" dirty="0"/>
              <a:t> betalt af Bravida i forbindelse med hovedledningens renovering.</a:t>
            </a:r>
          </a:p>
          <a:p>
            <a:endParaRPr lang="da-DK" dirty="0"/>
          </a:p>
          <a:p>
            <a:r>
              <a:rPr lang="da-DK" dirty="0"/>
              <a:t>De 3 afgasser levere ikke op til forventningerne om kvalitet prisen er små 100.000.- herefter indkøbes der 2 nye af anden fabrikat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49FA40-3E68-4695-8A20-E0B13CBB790C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924875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Solfanger anlægget </a:t>
            </a:r>
            <a:r>
              <a:rPr lang="da-DK" dirty="0" err="1"/>
              <a:t>vanddel</a:t>
            </a:r>
            <a:r>
              <a:rPr lang="da-DK" dirty="0"/>
              <a:t> er under løbende kontrol for rette kemi, tryk og frostsikring, der er via vandprøverne nu fundet grundlag for at foretage en filtrering for urenheder med et delstrømsfilter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49FA40-3E68-4695-8A20-E0B13CBB790C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93657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EDA3D1-5DFC-42BD-9005-C771923DED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E68FB392-D5A5-4F03-B095-527F24A7CB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E8094E8-89A6-4EC0-9F4A-45B9DD3FC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8A7AA-C55A-42CE-BAA5-98F7AB704A34}" type="datetimeFigureOut">
              <a:rPr lang="da-DK" smtClean="0"/>
              <a:t>20-03-2023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CAC82F8-3D24-4032-A3D3-CD60C65F7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AE43C40-C7EF-49E3-8A51-09249EFA5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93B63-A89F-4392-B141-6DC95807F5A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80912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1EFC3A-09F7-47F2-B71E-0BC3D4ACD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D686D3F3-2D09-47DD-9F85-92F89421D7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EBD26A6-5367-4EDB-BEB1-F2BC462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8A7AA-C55A-42CE-BAA5-98F7AB704A34}" type="datetimeFigureOut">
              <a:rPr lang="da-DK" smtClean="0"/>
              <a:t>20-03-2023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88E1006-3AD7-42B4-92A3-095B9D2F7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2BE3A6F-810F-44A9-B125-DEA51AB5A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93B63-A89F-4392-B141-6DC95807F5A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51231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F801B726-BD55-4146-B6F9-20135D6A73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3502B9A9-3292-4269-94FD-2659133B65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2A5442A-72A9-415B-AF67-53E716A2E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8A7AA-C55A-42CE-BAA5-98F7AB704A34}" type="datetimeFigureOut">
              <a:rPr lang="da-DK" smtClean="0"/>
              <a:t>20-03-2023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2FEF7CD-7AAC-4199-856A-20BCAF8E1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2F785E3-D26C-4C75-9766-1160B6AEC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93B63-A89F-4392-B141-6DC95807F5A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35981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785673-7C6C-4E9A-B0B6-E052D32FE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EFD59BB-41A3-4D8D-AF96-98F279265E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27DE254-B5E1-4E75-8BF7-89884A463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8A7AA-C55A-42CE-BAA5-98F7AB704A34}" type="datetimeFigureOut">
              <a:rPr lang="da-DK" smtClean="0"/>
              <a:t>20-03-2023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64B7B92-9DFC-4F89-95D7-9F9076C22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645AE4D-5DD4-4BDD-9D97-EA86EBFA5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93B63-A89F-4392-B141-6DC95807F5A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83934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F75B1C-2C6F-4C2E-8040-30D9152C4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7BE463EE-06A0-47FC-BFEC-D7300F6025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C9FFA87-A644-4036-94EA-0D9CAF350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8A7AA-C55A-42CE-BAA5-98F7AB704A34}" type="datetimeFigureOut">
              <a:rPr lang="da-DK" smtClean="0"/>
              <a:t>20-03-2023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51BA49F-15EC-4EC8-B834-67BC0271C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ACA1BB2-F42C-45E6-8F6A-39957EA9F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93B63-A89F-4392-B141-6DC95807F5A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73132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00ADBF-547B-4BA2-8BE0-6CC016F28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D157D34-4998-424D-95DD-4FB8618DB1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5FD1E58A-E68F-4DD7-A4AF-2F9B3B4F5A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FFC837B4-56AE-4D16-B286-954565669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8A7AA-C55A-42CE-BAA5-98F7AB704A34}" type="datetimeFigureOut">
              <a:rPr lang="da-DK" smtClean="0"/>
              <a:t>20-03-2023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BB1870FB-B2A4-4883-B8FB-FE9EBB79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77699BAB-5ED3-453E-AED3-11E385ADC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93B63-A89F-4392-B141-6DC95807F5A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90096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B3ED0A-63F8-43BE-A8B7-75F862137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0C066963-C878-421C-B716-AA16D9E8C1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E55772DA-A97F-47A4-A765-9C064921D9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8115D53E-C069-4EE3-BE34-ADB981587A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3ECD0392-303A-465D-8967-888AE75A8B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F7BE95D7-38C9-4710-B3AB-ED0467853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8A7AA-C55A-42CE-BAA5-98F7AB704A34}" type="datetimeFigureOut">
              <a:rPr lang="da-DK" smtClean="0"/>
              <a:t>20-03-2023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25EA528C-A749-416A-AE97-16F1E7964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22EFFB57-70EB-4B54-82B6-0DEA92234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93B63-A89F-4392-B141-6DC95807F5A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39061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02C1E9-807F-4267-A4CF-6ED7C4035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D5973343-049D-46AA-89A4-98D62C6D2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8A7AA-C55A-42CE-BAA5-98F7AB704A34}" type="datetimeFigureOut">
              <a:rPr lang="da-DK" smtClean="0"/>
              <a:t>20-03-2023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46469BF3-B653-49D4-8AB5-0FA0F3389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D2251736-7877-4688-BE05-E65B5B1A8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93B63-A89F-4392-B141-6DC95807F5A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75435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1292D128-6A59-4908-A49B-BF1BCF2D7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8A7AA-C55A-42CE-BAA5-98F7AB704A34}" type="datetimeFigureOut">
              <a:rPr lang="da-DK" smtClean="0"/>
              <a:t>20-03-2023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9ED65BEF-966E-4AA9-AC0A-9FE8981EA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9ACF9594-3325-4433-8226-56C702E4F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93B63-A89F-4392-B141-6DC95807F5A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81612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DAB68E-48E2-4D76-B450-B6738B6B2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8DF4977-8C62-4611-9597-B4D313A7DF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581439D7-6E4A-4D3A-8865-EE7BDF4E5C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BE11FF21-7262-4573-A454-DF47C2DC8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8A7AA-C55A-42CE-BAA5-98F7AB704A34}" type="datetimeFigureOut">
              <a:rPr lang="da-DK" smtClean="0"/>
              <a:t>20-03-2023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92DEDE5B-DC7A-499C-A5A9-16BE4ADA1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A9DBDDA6-373C-48A3-A91C-79285A199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93B63-A89F-4392-B141-6DC95807F5A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41114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B3C80E-F908-4178-AAB9-C111DC8A8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F55ECAA9-856C-49D7-AF54-BE08C404C9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307295B-E240-4EF1-9B47-AD7C667A94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D45B61C0-64E3-462F-AF96-795E6AA18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8A7AA-C55A-42CE-BAA5-98F7AB704A34}" type="datetimeFigureOut">
              <a:rPr lang="da-DK" smtClean="0"/>
              <a:t>20-03-2023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1C6510C0-0B8B-4BF8-834A-C5A279731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857F75DE-3F5A-4B87-8DCA-60971D573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93B63-A89F-4392-B141-6DC95807F5A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13087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630CE5A4-3189-440F-BCF6-0382989D7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B4E8972-9E02-43D1-90EA-0C4E4C7C8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91CDB9F-C5E9-4755-A218-23C0D55821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8A7AA-C55A-42CE-BAA5-98F7AB704A34}" type="datetimeFigureOut">
              <a:rPr lang="da-DK" smtClean="0"/>
              <a:t>20-03-2023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1306B93-1374-4F8A-BA69-1ACF20064B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FD85A12-1B28-4C9F-BD30-8FB6842153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93B63-A89F-4392-B141-6DC95807F5A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44000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4" name="Rectangle 63">
            <a:extLst>
              <a:ext uri="{FF2B5EF4-FFF2-40B4-BE49-F238E27FC236}">
                <a16:creationId xmlns:a16="http://schemas.microsoft.com/office/drawing/2014/main" id="{A8CCCB6D-5162-4AAE-A5E3-3AC55410D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0BCD8C04-CC7B-40EF-82EB-E9821F79BB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70" y="2458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246D7356-E187-4E88-5008-1EAFC4ACAD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r="17750" b="-1"/>
          <a:stretch/>
        </p:blipFill>
        <p:spPr>
          <a:xfrm>
            <a:off x="-170" y="10"/>
            <a:ext cx="8450317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D8061FD-8F54-4A66-B414-AB6D6CD344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8" y="643467"/>
            <a:ext cx="4620584" cy="4567137"/>
          </a:xfrm>
        </p:spPr>
        <p:txBody>
          <a:bodyPr>
            <a:normAutofit/>
          </a:bodyPr>
          <a:lstStyle/>
          <a:p>
            <a:pPr algn="l"/>
            <a:r>
              <a:rPr lang="da-DK" sz="4400">
                <a:solidFill>
                  <a:srgbClr val="FFFFFF"/>
                </a:solidFill>
              </a:rPr>
              <a:t>Status på fjernvarmedriften</a:t>
            </a:r>
            <a:br>
              <a:rPr lang="da-DK" sz="4400">
                <a:solidFill>
                  <a:srgbClr val="FFFFFF"/>
                </a:solidFill>
              </a:rPr>
            </a:br>
            <a:r>
              <a:rPr lang="da-DK" sz="4400">
                <a:solidFill>
                  <a:srgbClr val="FFFFFF"/>
                </a:solidFill>
              </a:rPr>
              <a:t>- nye aktiviteter 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C6E3D843-2284-4459-A89A-D049690019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7" y="5277684"/>
            <a:ext cx="4620584" cy="775494"/>
          </a:xfrm>
        </p:spPr>
        <p:txBody>
          <a:bodyPr>
            <a:normAutofit/>
          </a:bodyPr>
          <a:lstStyle/>
          <a:p>
            <a:pPr algn="l"/>
            <a:r>
              <a:rPr lang="da-DK" sz="2000" dirty="0">
                <a:solidFill>
                  <a:srgbClr val="FFFFFF"/>
                </a:solidFill>
              </a:rPr>
              <a:t>Avedøre Fjernvarme v/EBO Consult A/S</a:t>
            </a:r>
          </a:p>
          <a:p>
            <a:pPr algn="l"/>
            <a:r>
              <a:rPr lang="da-DK" sz="2000" dirty="0">
                <a:solidFill>
                  <a:srgbClr val="FFFFFF"/>
                </a:solidFill>
              </a:rPr>
              <a:t>22. marts 2023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1A6E87FE-F08D-8D4A-6368-61A652D5AE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54" r="5150"/>
          <a:stretch/>
        </p:blipFill>
        <p:spPr>
          <a:xfrm>
            <a:off x="6225997" y="-2458"/>
            <a:ext cx="5962785" cy="685800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05773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9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ED94FB0-6746-6924-2A90-2B5B4F954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0838" y="707132"/>
            <a:ext cx="3062287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5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Delstrømsfilter </a:t>
            </a:r>
            <a:r>
              <a:rPr lang="en-US" sz="35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indsættes</a:t>
            </a:r>
            <a:r>
              <a:rPr lang="en-US" sz="35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for </a:t>
            </a:r>
            <a:r>
              <a:rPr lang="en-US" sz="35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solfangere</a:t>
            </a:r>
            <a:r>
              <a:rPr lang="en-US" sz="35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5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på</a:t>
            </a:r>
            <a:r>
              <a:rPr lang="en-US" sz="35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5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storehus</a:t>
            </a:r>
            <a:endParaRPr lang="en-US" sz="35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E2542564-16B7-2560-5F0B-187A931F81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6206" y="115193"/>
            <a:ext cx="5268953" cy="6627614"/>
          </a:xfrm>
          <a:prstGeom prst="rect">
            <a:avLst/>
          </a:prstGeom>
        </p:spPr>
      </p:pic>
      <p:cxnSp>
        <p:nvCxnSpPr>
          <p:cNvPr id="16" name="Straight Connector 11">
            <a:extLst>
              <a:ext uri="{FF2B5EF4-FFF2-40B4-BE49-F238E27FC236}">
                <a16:creationId xmlns:a16="http://schemas.microsoft.com/office/drawing/2014/main" id="{07A9243D-8FC3-4B36-874B-55906B03F4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3209925"/>
            <a:ext cx="9763125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81BD432D-FAB3-4B5D-BF27-4DA7C75B32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96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A01931-04F1-4143-94D1-ED0D5881233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75000"/>
              <a:lumOff val="25000"/>
            </a:schemeClr>
          </a:solidFill>
        </p:spPr>
        <p:txBody>
          <a:bodyPr/>
          <a:lstStyle/>
          <a:p>
            <a:r>
              <a:rPr lang="da-DK" dirty="0">
                <a:solidFill>
                  <a:schemeClr val="bg1"/>
                </a:solidFill>
              </a:rPr>
              <a:t>Nye driftsaktiviteter – 22. marts 2023</a:t>
            </a:r>
          </a:p>
        </p:txBody>
      </p:sp>
      <p:graphicFrame>
        <p:nvGraphicFramePr>
          <p:cNvPr id="4" name="Pladsholder til indhold 3">
            <a:extLst>
              <a:ext uri="{FF2B5EF4-FFF2-40B4-BE49-F238E27FC236}">
                <a16:creationId xmlns:a16="http://schemas.microsoft.com/office/drawing/2014/main" id="{D95B3282-1C73-476C-B071-4C49317585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1680622"/>
              </p:ext>
            </p:extLst>
          </p:nvPr>
        </p:nvGraphicFramePr>
        <p:xfrm>
          <a:off x="1" y="1457325"/>
          <a:ext cx="12192000" cy="50355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7261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7" name="Rectangle 156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7FA9042E-6BB7-4CD6-EBF5-209F09CEED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386" r="8386" b="34268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59" name="Rectangle 158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8489429-C0BD-65AB-878E-5A58BA237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Ny </a:t>
            </a:r>
            <a:r>
              <a:rPr lang="en-US" dirty="0" err="1"/>
              <a:t>leverandør</a:t>
            </a:r>
            <a:r>
              <a:rPr lang="en-US" dirty="0"/>
              <a:t> </a:t>
            </a:r>
            <a:r>
              <a:rPr lang="en-US" dirty="0" err="1"/>
              <a:t>af</a:t>
            </a:r>
            <a:r>
              <a:rPr lang="en-US" dirty="0"/>
              <a:t> </a:t>
            </a:r>
            <a:r>
              <a:rPr lang="en-US" dirty="0" err="1"/>
              <a:t>vandbehandlings</a:t>
            </a:r>
            <a:r>
              <a:rPr lang="en-US" dirty="0"/>
              <a:t> </a:t>
            </a:r>
            <a:r>
              <a:rPr lang="en-US" dirty="0" err="1"/>
              <a:t>produkter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tilsyn</a:t>
            </a:r>
            <a:r>
              <a:rPr lang="en-US" dirty="0"/>
              <a:t> - </a:t>
            </a:r>
            <a:r>
              <a:rPr lang="en-US" dirty="0" err="1"/>
              <a:t>Kemitek</a:t>
            </a:r>
            <a:endParaRPr lang="en-US" dirty="0"/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76056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4" descr="Værktøjer til opbygning af arbejde">
            <a:extLst>
              <a:ext uri="{FF2B5EF4-FFF2-40B4-BE49-F238E27FC236}">
                <a16:creationId xmlns:a16="http://schemas.microsoft.com/office/drawing/2014/main" id="{F3CFFEC3-CED8-1703-61D6-C737977653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5627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8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68E68B4-CA6A-F655-6649-AB7CA81DF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700"/>
              <a:t>Værktøj testet for fejl jf. lovgivning på sikkerhedsområdet</a:t>
            </a:r>
          </a:p>
        </p:txBody>
      </p:sp>
      <p:sp>
        <p:nvSpPr>
          <p:cNvPr id="19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526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1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23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B89D279-B7C5-0E18-52D5-A75AE8043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0662" y="4267832"/>
            <a:ext cx="4805996" cy="12971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Test af gaskedler og funktioner i centralen, som fjernstart fra VEKS</a:t>
            </a:r>
          </a:p>
        </p:txBody>
      </p:sp>
      <p:pic>
        <p:nvPicPr>
          <p:cNvPr id="7" name="Graphic 6" descr="Afkrydsning">
            <a:extLst>
              <a:ext uri="{FF2B5EF4-FFF2-40B4-BE49-F238E27FC236}">
                <a16:creationId xmlns:a16="http://schemas.microsoft.com/office/drawing/2014/main" id="{A1D48827-D979-6F69-08A8-751069137F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0470" y="1815320"/>
            <a:ext cx="4141760" cy="414176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pSp>
        <p:nvGrpSpPr>
          <p:cNvPr id="32" name="Group 25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Freeform: Shape 27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661136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A26C624C-963C-4795-B05B-6565DB5AB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Billede 16" descr="Et billede, der indeholder udendørs&#10;&#10;Automatisk genereret beskrivelse">
            <a:extLst>
              <a:ext uri="{FF2B5EF4-FFF2-40B4-BE49-F238E27FC236}">
                <a16:creationId xmlns:a16="http://schemas.microsoft.com/office/drawing/2014/main" id="{6F00E002-0522-5988-9CDD-825A91FEDA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17" r="-4" b="1156"/>
          <a:stretch/>
        </p:blipFill>
        <p:spPr>
          <a:xfrm>
            <a:off x="20" y="10"/>
            <a:ext cx="3728839" cy="4197358"/>
          </a:xfrm>
          <a:prstGeom prst="rect">
            <a:avLst/>
          </a:prstGeom>
        </p:spPr>
      </p:pic>
      <p:pic>
        <p:nvPicPr>
          <p:cNvPr id="14" name="Billede 13" descr="Et billede, der indeholder bygning, udendørs, jord, sten&#10;&#10;Automatisk genereret beskrivelse">
            <a:extLst>
              <a:ext uri="{FF2B5EF4-FFF2-40B4-BE49-F238E27FC236}">
                <a16:creationId xmlns:a16="http://schemas.microsoft.com/office/drawing/2014/main" id="{30636D08-591B-788B-76DC-2208EE6F33E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30" r="3" b="4488"/>
          <a:stretch/>
        </p:blipFill>
        <p:spPr>
          <a:xfrm>
            <a:off x="3847755" y="5"/>
            <a:ext cx="3686887" cy="4197368"/>
          </a:xfrm>
          <a:custGeom>
            <a:avLst/>
            <a:gdLst/>
            <a:ahLst/>
            <a:cxnLst/>
            <a:rect l="l" t="t" r="r" b="b"/>
            <a:pathLst>
              <a:path w="3686887" h="4197368">
                <a:moveTo>
                  <a:pt x="0" y="0"/>
                </a:moveTo>
                <a:lnTo>
                  <a:pt x="3686887" y="0"/>
                </a:lnTo>
                <a:lnTo>
                  <a:pt x="3686887" y="3832811"/>
                </a:lnTo>
                <a:lnTo>
                  <a:pt x="3497100" y="3826712"/>
                </a:lnTo>
                <a:cubicBezTo>
                  <a:pt x="3497100" y="3826712"/>
                  <a:pt x="3493758" y="3826712"/>
                  <a:pt x="3493758" y="3826712"/>
                </a:cubicBezTo>
                <a:cubicBezTo>
                  <a:pt x="3426914" y="3823370"/>
                  <a:pt x="3363416" y="3823370"/>
                  <a:pt x="3296571" y="3820027"/>
                </a:cubicBezTo>
                <a:cubicBezTo>
                  <a:pt x="3065966" y="3820027"/>
                  <a:pt x="2835360" y="3820027"/>
                  <a:pt x="2608095" y="3820027"/>
                </a:cubicBezTo>
                <a:cubicBezTo>
                  <a:pt x="2384173" y="3910265"/>
                  <a:pt x="2140198" y="3833396"/>
                  <a:pt x="1919619" y="3903581"/>
                </a:cubicBezTo>
                <a:cubicBezTo>
                  <a:pt x="1685670" y="3900239"/>
                  <a:pt x="1465092" y="3970423"/>
                  <a:pt x="1234485" y="4000503"/>
                </a:cubicBezTo>
                <a:cubicBezTo>
                  <a:pt x="1060693" y="4013871"/>
                  <a:pt x="883561" y="3997160"/>
                  <a:pt x="723139" y="4067345"/>
                </a:cubicBezTo>
                <a:cubicBezTo>
                  <a:pt x="661310" y="4095753"/>
                  <a:pt x="606165" y="4128339"/>
                  <a:pt x="583188" y="4172622"/>
                </a:cubicBezTo>
                <a:lnTo>
                  <a:pt x="575662" y="4197368"/>
                </a:lnTo>
                <a:lnTo>
                  <a:pt x="0" y="4197368"/>
                </a:lnTo>
                <a:close/>
              </a:path>
            </a:pathLst>
          </a:custGeom>
        </p:spPr>
      </p:pic>
      <p:pic>
        <p:nvPicPr>
          <p:cNvPr id="6" name="Billede 5" descr="Et billede, der indeholder beskidt, gear&#10;&#10;Automatisk genereret beskrivelse">
            <a:extLst>
              <a:ext uri="{FF2B5EF4-FFF2-40B4-BE49-F238E27FC236}">
                <a16:creationId xmlns:a16="http://schemas.microsoft.com/office/drawing/2014/main" id="{B1BD1048-9E4E-3697-A3C8-1797E101D9B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77" r="-1" b="19549"/>
          <a:stretch/>
        </p:blipFill>
        <p:spPr>
          <a:xfrm>
            <a:off x="7653541" y="1"/>
            <a:ext cx="4538463" cy="3877247"/>
          </a:xfrm>
          <a:custGeom>
            <a:avLst/>
            <a:gdLst/>
            <a:ahLst/>
            <a:cxnLst/>
            <a:rect l="l" t="t" r="r" b="b"/>
            <a:pathLst>
              <a:path w="4538463" h="3877247">
                <a:moveTo>
                  <a:pt x="0" y="0"/>
                </a:moveTo>
                <a:lnTo>
                  <a:pt x="4538463" y="0"/>
                </a:lnTo>
                <a:lnTo>
                  <a:pt x="4538463" y="3437173"/>
                </a:lnTo>
                <a:lnTo>
                  <a:pt x="4530710" y="3429000"/>
                </a:lnTo>
                <a:cubicBezTo>
                  <a:pt x="4370289" y="3495842"/>
                  <a:pt x="4239946" y="3686344"/>
                  <a:pt x="4056129" y="3636211"/>
                </a:cubicBezTo>
                <a:cubicBezTo>
                  <a:pt x="3872313" y="3589422"/>
                  <a:pt x="3788760" y="3830055"/>
                  <a:pt x="3618310" y="3756528"/>
                </a:cubicBezTo>
                <a:cubicBezTo>
                  <a:pt x="3394389" y="3823371"/>
                  <a:pt x="3163783" y="3823371"/>
                  <a:pt x="2933176" y="3810002"/>
                </a:cubicBezTo>
                <a:cubicBezTo>
                  <a:pt x="2702570" y="3840081"/>
                  <a:pt x="2471962" y="3873503"/>
                  <a:pt x="2238015" y="3850107"/>
                </a:cubicBezTo>
                <a:cubicBezTo>
                  <a:pt x="2007408" y="3870161"/>
                  <a:pt x="1783486" y="3883529"/>
                  <a:pt x="1552880" y="3863476"/>
                </a:cubicBezTo>
                <a:cubicBezTo>
                  <a:pt x="1322274" y="3886870"/>
                  <a:pt x="1091667" y="3876844"/>
                  <a:pt x="864402" y="3860134"/>
                </a:cubicBezTo>
                <a:cubicBezTo>
                  <a:pt x="757455" y="3860134"/>
                  <a:pt x="653849" y="3856792"/>
                  <a:pt x="546902" y="3856792"/>
                </a:cubicBezTo>
                <a:cubicBezTo>
                  <a:pt x="404861" y="3850108"/>
                  <a:pt x="262821" y="3845095"/>
                  <a:pt x="120363" y="3840499"/>
                </a:cubicBezTo>
                <a:lnTo>
                  <a:pt x="0" y="3836632"/>
                </a:lnTo>
                <a:close/>
              </a:path>
            </a:pathLst>
          </a:cu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3DE50477-65C7-5962-5B45-12D1222AF0E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1981" b="28339"/>
          <a:stretch/>
        </p:blipFill>
        <p:spPr>
          <a:xfrm>
            <a:off x="20" y="4297691"/>
            <a:ext cx="6836830" cy="2560309"/>
          </a:xfrm>
          <a:custGeom>
            <a:avLst/>
            <a:gdLst/>
            <a:ahLst/>
            <a:cxnLst/>
            <a:rect l="l" t="t" r="r" b="b"/>
            <a:pathLst>
              <a:path w="6836850" h="2541737">
                <a:moveTo>
                  <a:pt x="0" y="0"/>
                </a:moveTo>
                <a:lnTo>
                  <a:pt x="4460098" y="0"/>
                </a:lnTo>
                <a:lnTo>
                  <a:pt x="4483996" y="31836"/>
                </a:lnTo>
                <a:cubicBezTo>
                  <a:pt x="4644419" y="28495"/>
                  <a:pt x="4627708" y="282495"/>
                  <a:pt x="4788129" y="245732"/>
                </a:cubicBezTo>
                <a:cubicBezTo>
                  <a:pt x="4754709" y="362707"/>
                  <a:pt x="4641076" y="302548"/>
                  <a:pt x="4600971" y="389443"/>
                </a:cubicBezTo>
                <a:cubicBezTo>
                  <a:pt x="4684524" y="462970"/>
                  <a:pt x="4844945" y="409497"/>
                  <a:pt x="4871683" y="563233"/>
                </a:cubicBezTo>
                <a:cubicBezTo>
                  <a:pt x="4838262" y="723655"/>
                  <a:pt x="4945210" y="703602"/>
                  <a:pt x="5032105" y="713629"/>
                </a:cubicBezTo>
                <a:cubicBezTo>
                  <a:pt x="5239317" y="733683"/>
                  <a:pt x="5439843" y="747050"/>
                  <a:pt x="5643713" y="780472"/>
                </a:cubicBezTo>
                <a:cubicBezTo>
                  <a:pt x="5693844" y="790498"/>
                  <a:pt x="5810819" y="767103"/>
                  <a:pt x="5800794" y="870709"/>
                </a:cubicBezTo>
                <a:cubicBezTo>
                  <a:pt x="5790767" y="954261"/>
                  <a:pt x="5700529" y="924184"/>
                  <a:pt x="5643713" y="927525"/>
                </a:cubicBezTo>
                <a:cubicBezTo>
                  <a:pt x="5329553" y="967632"/>
                  <a:pt x="5012052" y="904131"/>
                  <a:pt x="4701235" y="907472"/>
                </a:cubicBezTo>
                <a:cubicBezTo>
                  <a:pt x="4664472" y="907472"/>
                  <a:pt x="4657787" y="1017762"/>
                  <a:pt x="4577576" y="980999"/>
                </a:cubicBezTo>
                <a:cubicBezTo>
                  <a:pt x="4788129" y="1081263"/>
                  <a:pt x="5767372" y="1108001"/>
                  <a:pt x="6094900" y="1161474"/>
                </a:cubicBezTo>
                <a:cubicBezTo>
                  <a:pt x="5754004" y="1542477"/>
                  <a:pt x="5429817" y="1311870"/>
                  <a:pt x="5159105" y="1525765"/>
                </a:cubicBezTo>
                <a:cubicBezTo>
                  <a:pt x="5159105" y="1525765"/>
                  <a:pt x="5212580" y="1525765"/>
                  <a:pt x="5443187" y="1595950"/>
                </a:cubicBezTo>
                <a:cubicBezTo>
                  <a:pt x="5627002" y="1652765"/>
                  <a:pt x="5536765" y="1732976"/>
                  <a:pt x="6001321" y="1886715"/>
                </a:cubicBezTo>
                <a:cubicBezTo>
                  <a:pt x="5824188" y="1936846"/>
                  <a:pt x="5593581" y="1839925"/>
                  <a:pt x="5506685" y="2100610"/>
                </a:cubicBezTo>
                <a:cubicBezTo>
                  <a:pt x="5643713" y="2147401"/>
                  <a:pt x="5807477" y="2103953"/>
                  <a:pt x="5904398" y="2227611"/>
                </a:cubicBezTo>
                <a:cubicBezTo>
                  <a:pt x="5934478" y="2264375"/>
                  <a:pt x="5964557" y="2287770"/>
                  <a:pt x="6001321" y="2307821"/>
                </a:cubicBezTo>
                <a:cubicBezTo>
                  <a:pt x="5984612" y="2314507"/>
                  <a:pt x="5964557" y="2321190"/>
                  <a:pt x="5951188" y="2327874"/>
                </a:cubicBezTo>
                <a:cubicBezTo>
                  <a:pt x="5977925" y="2351271"/>
                  <a:pt x="6663060" y="2478270"/>
                  <a:pt x="6836850" y="2481613"/>
                </a:cubicBezTo>
                <a:cubicBezTo>
                  <a:pt x="6761652" y="2506679"/>
                  <a:pt x="6636845" y="2527828"/>
                  <a:pt x="6553814" y="2540165"/>
                </a:cubicBezTo>
                <a:lnTo>
                  <a:pt x="6542822" y="2541737"/>
                </a:lnTo>
                <a:lnTo>
                  <a:pt x="0" y="2541737"/>
                </a:lnTo>
                <a:close/>
              </a:path>
            </a:pathLst>
          </a:cu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C1AC849-0B8C-A407-0334-567E66466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3650" y="4181474"/>
            <a:ext cx="5505814" cy="147133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Filmbyen</a:t>
            </a:r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syn, </a:t>
            </a:r>
            <a:r>
              <a:rPr lang="en-US" sz="3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trykprøve</a:t>
            </a:r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og</a:t>
            </a:r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målere</a:t>
            </a:r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for </a:t>
            </a:r>
            <a:r>
              <a:rPr lang="en-US" sz="3400" dirty="0"/>
              <a:t>63 nye </a:t>
            </a:r>
            <a:r>
              <a:rPr lang="en-US" sz="3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rækkehuse</a:t>
            </a:r>
            <a:endParaRPr lang="en-US" sz="3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71537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lede 12" descr="Et billede, der indeholder computer, indendørs, undergrundsbane&#10;&#10;Automatisk genereret beskrivelse">
            <a:extLst>
              <a:ext uri="{FF2B5EF4-FFF2-40B4-BE49-F238E27FC236}">
                <a16:creationId xmlns:a16="http://schemas.microsoft.com/office/drawing/2014/main" id="{5CCB1FA6-DFF7-C125-FBBA-9C777CB393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3" r="3517" b="-1"/>
          <a:stretch/>
        </p:blipFill>
        <p:spPr>
          <a:xfrm>
            <a:off x="9512" y="10"/>
            <a:ext cx="12182474" cy="6857990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96EEF187-8434-4B76-BE40-006EEBB263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2352" cy="6858000"/>
          </a:xfrm>
          <a:prstGeom prst="rect">
            <a:avLst/>
          </a:prstGeom>
          <a:solidFill>
            <a:schemeClr val="bg1">
              <a:lumMod val="95000"/>
              <a:lumOff val="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81CD866-52B5-4280-A92B-56BDFD1E9A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02352" y="0"/>
            <a:ext cx="6089647" cy="6858000"/>
          </a:xfrm>
          <a:prstGeom prst="rect">
            <a:avLst/>
          </a:prstGeom>
          <a:solidFill>
            <a:schemeClr val="bg1">
              <a:lumMod val="95000"/>
              <a:lumOff val="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ladsholder til indhold 14" descr="Et billede, der indeholder gulv&#10;&#10;Automatisk genereret beskrivelse">
            <a:extLst>
              <a:ext uri="{FF2B5EF4-FFF2-40B4-BE49-F238E27FC236}">
                <a16:creationId xmlns:a16="http://schemas.microsoft.com/office/drawing/2014/main" id="{243C2C5C-C29F-5B98-F1ED-C4B833444BE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44" r="5605" b="3"/>
          <a:stretch/>
        </p:blipFill>
        <p:spPr>
          <a:xfrm>
            <a:off x="6742641" y="643466"/>
            <a:ext cx="2312987" cy="2377440"/>
          </a:xfrm>
          <a:prstGeom prst="rect">
            <a:avLst/>
          </a:prstGeom>
        </p:spPr>
      </p:pic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CE962AAC-B282-F5E3-70A8-6B0B2E19136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471" r="7930" b="3"/>
          <a:stretch/>
        </p:blipFill>
        <p:spPr>
          <a:xfrm>
            <a:off x="9216507" y="643468"/>
            <a:ext cx="2312987" cy="2375756"/>
          </a:xfrm>
          <a:prstGeom prst="rect">
            <a:avLst/>
          </a:prstGeom>
        </p:spPr>
      </p:pic>
      <p:sp>
        <p:nvSpPr>
          <p:cNvPr id="41" name="Content Placeholder 40">
            <a:extLst>
              <a:ext uri="{FF2B5EF4-FFF2-40B4-BE49-F238E27FC236}">
                <a16:creationId xmlns:a16="http://schemas.microsoft.com/office/drawing/2014/main" id="{0660D742-48A3-E0D0-C381-8A5E048D1A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2640" y="3429000"/>
            <a:ext cx="4796367" cy="2622808"/>
          </a:xfrm>
        </p:spPr>
        <p:txBody>
          <a:bodyPr anchor="ctr">
            <a:normAutofit/>
          </a:bodyPr>
          <a:lstStyle/>
          <a:p>
            <a:r>
              <a:rPr lang="en-US" sz="1800" dirty="0"/>
              <a:t>Datacenter </a:t>
            </a:r>
            <a:r>
              <a:rPr lang="en-US" sz="1800" dirty="0" err="1"/>
              <a:t>på</a:t>
            </a:r>
            <a:r>
              <a:rPr lang="en-US" sz="1800" dirty="0"/>
              <a:t> </a:t>
            </a:r>
            <a:r>
              <a:rPr lang="en-US" sz="1800" dirty="0" err="1"/>
              <a:t>rebslagerporten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8622658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3" name="Rectangle 242">
            <a:extLst>
              <a:ext uri="{FF2B5EF4-FFF2-40B4-BE49-F238E27FC236}">
                <a16:creationId xmlns:a16="http://schemas.microsoft.com/office/drawing/2014/main" id="{398F3DEE-0E56-499F-AFAE-C2DA7C2C8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45" name="Rectangle 244">
            <a:extLst>
              <a:ext uri="{FF2B5EF4-FFF2-40B4-BE49-F238E27FC236}">
                <a16:creationId xmlns:a16="http://schemas.microsoft.com/office/drawing/2014/main" id="{76077A66-26E5-4BDD-99AC-19998AC56B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47" name="Rectangle 246">
            <a:extLst>
              <a:ext uri="{FF2B5EF4-FFF2-40B4-BE49-F238E27FC236}">
                <a16:creationId xmlns:a16="http://schemas.microsoft.com/office/drawing/2014/main" id="{CC7C8FC4-294D-4B63-9B55-1E1BF34CE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49" name="Rectangle 248">
            <a:extLst>
              <a:ext uri="{FF2B5EF4-FFF2-40B4-BE49-F238E27FC236}">
                <a16:creationId xmlns:a16="http://schemas.microsoft.com/office/drawing/2014/main" id="{16BA2A44-9824-4572-8098-0929558CCE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-1500"/>
            <a:ext cx="12191998" cy="6858000"/>
          </a:xfrm>
          <a:prstGeom prst="rect">
            <a:avLst/>
          </a:prstGeom>
          <a:gradFill>
            <a:gsLst>
              <a:gs pos="10000">
                <a:srgbClr val="000000"/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1" name="Rectangle 250">
            <a:extLst>
              <a:ext uri="{FF2B5EF4-FFF2-40B4-BE49-F238E27FC236}">
                <a16:creationId xmlns:a16="http://schemas.microsoft.com/office/drawing/2014/main" id="{3881C908-FA5D-4DC1-BC31-59002F2CF5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78536" y="12437"/>
            <a:ext cx="11713464" cy="6844063"/>
          </a:xfrm>
          <a:prstGeom prst="rect">
            <a:avLst/>
          </a:prstGeom>
          <a:gradFill>
            <a:gsLst>
              <a:gs pos="0">
                <a:srgbClr val="000000">
                  <a:alpha val="71765"/>
                </a:srgbClr>
              </a:gs>
              <a:gs pos="100000">
                <a:schemeClr val="accent1">
                  <a:alpha val="20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" name="Rectangle 252">
            <a:extLst>
              <a:ext uri="{FF2B5EF4-FFF2-40B4-BE49-F238E27FC236}">
                <a16:creationId xmlns:a16="http://schemas.microsoft.com/office/drawing/2014/main" id="{470EF6E7-F4E0-4ECC-BF0C-E00309A15C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-4498"/>
            <a:ext cx="12191997" cy="6416004"/>
          </a:xfrm>
          <a:prstGeom prst="rect">
            <a:avLst/>
          </a:prstGeom>
          <a:gradFill>
            <a:gsLst>
              <a:gs pos="12000">
                <a:srgbClr val="000000">
                  <a:alpha val="63000"/>
                </a:srgbClr>
              </a:gs>
              <a:gs pos="100000">
                <a:schemeClr val="accent1">
                  <a:lumMod val="75000"/>
                  <a:alpha val="0"/>
                </a:scheme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5" name="Rectangle 254">
            <a:extLst>
              <a:ext uri="{FF2B5EF4-FFF2-40B4-BE49-F238E27FC236}">
                <a16:creationId xmlns:a16="http://schemas.microsoft.com/office/drawing/2014/main" id="{14CABDEF-7A93-403A-BEB2-DDC0F89AB5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9" y="2724072"/>
            <a:ext cx="12192008" cy="4114802"/>
          </a:xfrm>
          <a:prstGeom prst="rect">
            <a:avLst/>
          </a:prstGeom>
          <a:gradFill>
            <a:gsLst>
              <a:gs pos="30000">
                <a:schemeClr val="accent1">
                  <a:alpha val="13000"/>
                </a:schemeClr>
              </a:gs>
              <a:gs pos="100000">
                <a:schemeClr val="accent1">
                  <a:alpha val="24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" name="Rectangle 256">
            <a:extLst>
              <a:ext uri="{FF2B5EF4-FFF2-40B4-BE49-F238E27FC236}">
                <a16:creationId xmlns:a16="http://schemas.microsoft.com/office/drawing/2014/main" id="{8D1D1AF0-0A5D-4548-869C-5A5CBCE02C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10" y="446494"/>
            <a:ext cx="4026023" cy="6414505"/>
          </a:xfrm>
          <a:prstGeom prst="rect">
            <a:avLst/>
          </a:prstGeom>
          <a:gradFill>
            <a:gsLst>
              <a:gs pos="15000">
                <a:schemeClr val="accent1">
                  <a:lumMod val="75000"/>
                  <a:alpha val="29000"/>
                </a:schemeClr>
              </a:gs>
              <a:gs pos="52000">
                <a:schemeClr val="accent1">
                  <a:lumMod val="75000"/>
                  <a:alpha val="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4F361E0-B8DA-416E-9E2F-E80D4C0A9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740" y="548640"/>
            <a:ext cx="9928520" cy="118533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700">
                <a:solidFill>
                  <a:srgbClr val="FFFFFF"/>
                </a:solidFill>
              </a:rPr>
              <a:t>Vekslere projekteres i Nord og der er lavet åbene anlæg I syd!</a:t>
            </a:r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FB20646D-8283-F73C-C2D0-5F60C31D40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9" b="1"/>
          <a:stretch/>
        </p:blipFill>
        <p:spPr>
          <a:xfrm rot="5400000">
            <a:off x="776280" y="2643180"/>
            <a:ext cx="2934362" cy="2216688"/>
          </a:xfrm>
          <a:prstGeom prst="rect">
            <a:avLst/>
          </a:prstGeom>
        </p:spPr>
      </p:pic>
      <p:pic>
        <p:nvPicPr>
          <p:cNvPr id="12" name="Billede 11" descr="Et billede, der indeholder indendørs&#10;&#10;Automatisk genereret beskrivelse">
            <a:extLst>
              <a:ext uri="{FF2B5EF4-FFF2-40B4-BE49-F238E27FC236}">
                <a16:creationId xmlns:a16="http://schemas.microsoft.com/office/drawing/2014/main" id="{965836DB-5858-06A0-44B9-DE09A5A129A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"/>
          <a:stretch/>
        </p:blipFill>
        <p:spPr>
          <a:xfrm rot="5400000">
            <a:off x="3322844" y="2643180"/>
            <a:ext cx="2952360" cy="2216688"/>
          </a:xfrm>
          <a:prstGeom prst="rect">
            <a:avLst/>
          </a:prstGeom>
        </p:spPr>
      </p:pic>
      <p:pic>
        <p:nvPicPr>
          <p:cNvPr id="8" name="Billede 7" descr="Et billede, der indeholder indendørs&#10;&#10;Automatisk genereret beskrivelse">
            <a:extLst>
              <a:ext uri="{FF2B5EF4-FFF2-40B4-BE49-F238E27FC236}">
                <a16:creationId xmlns:a16="http://schemas.microsoft.com/office/drawing/2014/main" id="{1B04E617-1940-F975-C42F-E9D14620B38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"/>
          <a:stretch/>
        </p:blipFill>
        <p:spPr>
          <a:xfrm rot="5400000">
            <a:off x="1873349" y="3839301"/>
            <a:ext cx="2952597" cy="2216688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080D006F-D7FB-8E10-A258-514BE8A7CA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238158" y="2284343"/>
            <a:ext cx="4224499" cy="2952598"/>
          </a:xfrm>
          <a:prstGeom prst="rect">
            <a:avLst/>
          </a:prstGeom>
        </p:spPr>
      </p:pic>
      <p:sp>
        <p:nvSpPr>
          <p:cNvPr id="13" name="AutoShape 2" descr="Varmevekslere - Konstruksjons- og styringsteknikk - NDLA">
            <a:extLst>
              <a:ext uri="{FF2B5EF4-FFF2-40B4-BE49-F238E27FC236}">
                <a16:creationId xmlns:a16="http://schemas.microsoft.com/office/drawing/2014/main" id="{0631F78E-BEA4-2856-B74B-FBB148E613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14" name="AutoShape 4" descr="Varmevekslere - Konstruksjons- og styringsteknikk - NDLA">
            <a:extLst>
              <a:ext uri="{FF2B5EF4-FFF2-40B4-BE49-F238E27FC236}">
                <a16:creationId xmlns:a16="http://schemas.microsoft.com/office/drawing/2014/main" id="{82B7927B-2E39-2125-40CB-06A8602E69F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15" name="AutoShape 6" descr="Varmevekslere - Konstruksjons- og styringsteknikk - NDLA">
            <a:extLst>
              <a:ext uri="{FF2B5EF4-FFF2-40B4-BE49-F238E27FC236}">
                <a16:creationId xmlns:a16="http://schemas.microsoft.com/office/drawing/2014/main" id="{5C415E10-AFC6-444D-7101-9EC8A3CDB3E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621044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66E2A13-3AC5-B745-99C4-3EB1F3999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Vacum </a:t>
            </a:r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udluftere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returnees, nye </a:t>
            </a:r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indkøbes</a:t>
            </a: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Pladsholder til indhold 8">
            <a:extLst>
              <a:ext uri="{FF2B5EF4-FFF2-40B4-BE49-F238E27FC236}">
                <a16:creationId xmlns:a16="http://schemas.microsoft.com/office/drawing/2014/main" id="{A28A15B6-D5BB-D701-8324-7DF9EF7256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205342" y="467208"/>
            <a:ext cx="5819920" cy="592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0264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12338</TotalTime>
  <Words>524</Words>
  <Application>Microsoft Office PowerPoint</Application>
  <PresentationFormat>Widescreen</PresentationFormat>
  <Paragraphs>61</Paragraphs>
  <Slides>10</Slides>
  <Notes>8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Office-tema</vt:lpstr>
      <vt:lpstr>Status på fjernvarmedriften - nye aktiviteter </vt:lpstr>
      <vt:lpstr>Nye driftsaktiviteter – 22. marts 2023</vt:lpstr>
      <vt:lpstr>Ny leverandør af vandbehandlings produkter og tilsyn - Kemitek</vt:lpstr>
      <vt:lpstr>Værktøj testet for fejl jf. lovgivning på sikkerhedsområdet</vt:lpstr>
      <vt:lpstr>Test af gaskedler og funktioner i centralen, som fjernstart fra VEKS</vt:lpstr>
      <vt:lpstr>Filmbyen syn, trykprøve og målere for 63 nye rækkehuse</vt:lpstr>
      <vt:lpstr>PowerPoint-præsentation</vt:lpstr>
      <vt:lpstr>Vekslere projekteres i Nord og der er lavet åbene anlæg I syd!</vt:lpstr>
      <vt:lpstr>Vacum udluftere returnees, nye indkøbes</vt:lpstr>
      <vt:lpstr>Delstrømsfilter indsættes for solfangere på storehus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Rie Krabsen</dc:creator>
  <cp:lastModifiedBy>Erik Christiansen</cp:lastModifiedBy>
  <cp:revision>40</cp:revision>
  <dcterms:created xsi:type="dcterms:W3CDTF">2021-06-14T06:32:01Z</dcterms:created>
  <dcterms:modified xsi:type="dcterms:W3CDTF">2023-03-20T14:34:33Z</dcterms:modified>
</cp:coreProperties>
</file>